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7"/>
  </p:notesMasterIdLst>
  <p:handoutMasterIdLst>
    <p:handoutMasterId r:id="rId48"/>
  </p:handoutMasterIdLst>
  <p:sldIdLst>
    <p:sldId id="256" r:id="rId2"/>
    <p:sldId id="310" r:id="rId3"/>
    <p:sldId id="293" r:id="rId4"/>
    <p:sldId id="291" r:id="rId5"/>
    <p:sldId id="289" r:id="rId6"/>
    <p:sldId id="257" r:id="rId7"/>
    <p:sldId id="259" r:id="rId8"/>
    <p:sldId id="285" r:id="rId9"/>
    <p:sldId id="309" r:id="rId10"/>
    <p:sldId id="298" r:id="rId11"/>
    <p:sldId id="341" r:id="rId12"/>
    <p:sldId id="267" r:id="rId13"/>
    <p:sldId id="330" r:id="rId14"/>
    <p:sldId id="323" r:id="rId15"/>
    <p:sldId id="320" r:id="rId16"/>
    <p:sldId id="286" r:id="rId17"/>
    <p:sldId id="331" r:id="rId18"/>
    <p:sldId id="322" r:id="rId19"/>
    <p:sldId id="327" r:id="rId20"/>
    <p:sldId id="283" r:id="rId21"/>
    <p:sldId id="334" r:id="rId22"/>
    <p:sldId id="335" r:id="rId23"/>
    <p:sldId id="333" r:id="rId24"/>
    <p:sldId id="321" r:id="rId25"/>
    <p:sldId id="313" r:id="rId26"/>
    <p:sldId id="295" r:id="rId27"/>
    <p:sldId id="305" r:id="rId28"/>
    <p:sldId id="296" r:id="rId29"/>
    <p:sldId id="311" r:id="rId30"/>
    <p:sldId id="312" r:id="rId31"/>
    <p:sldId id="315" r:id="rId32"/>
    <p:sldId id="308" r:id="rId33"/>
    <p:sldId id="325" r:id="rId34"/>
    <p:sldId id="287" r:id="rId35"/>
    <p:sldId id="338" r:id="rId36"/>
    <p:sldId id="337" r:id="rId37"/>
    <p:sldId id="340" r:id="rId38"/>
    <p:sldId id="339" r:id="rId39"/>
    <p:sldId id="336" r:id="rId40"/>
    <p:sldId id="297" r:id="rId41"/>
    <p:sldId id="302" r:id="rId42"/>
    <p:sldId id="303" r:id="rId43"/>
    <p:sldId id="304" r:id="rId44"/>
    <p:sldId id="324" r:id="rId45"/>
    <p:sldId id="307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2C04"/>
    <a:srgbClr val="683A03"/>
    <a:srgbClr val="9437FF"/>
    <a:srgbClr val="929000"/>
    <a:srgbClr val="945200"/>
    <a:srgbClr val="941100"/>
    <a:srgbClr val="011893"/>
    <a:srgbClr val="FF8E00"/>
    <a:srgbClr val="EFEDF3"/>
    <a:srgbClr val="B3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54"/>
    <p:restoredTop sz="94682"/>
  </p:normalViewPr>
  <p:slideViewPr>
    <p:cSldViewPr snapToGrid="0" snapToObjects="1">
      <p:cViewPr>
        <p:scale>
          <a:sx n="108" d="100"/>
          <a:sy n="108" d="100"/>
        </p:scale>
        <p:origin x="608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F4898-5A64-194A-A1AA-8E5F97787539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3D993-479B-A947-9999-3794F32907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829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456799-7C8C-6544-B500-D453C7A43C9E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AF6E9F-1BBB-784A-A17A-93E7644EA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73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F6E9F-1BBB-784A-A17A-93E7644EAA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14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F6E9F-1BBB-784A-A17A-93E7644EAA9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80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F6E9F-1BBB-784A-A17A-93E7644EAA9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72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D29A8-720C-9B4C-A883-A0CDADA41AB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7696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F6E9F-1BBB-784A-A17A-93E7644EAA9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8961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F6E9F-1BBB-784A-A17A-93E7644EAA9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647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F6E9F-1BBB-784A-A17A-93E7644EAA9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95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F6E9F-1BBB-784A-A17A-93E7644EAA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61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F6E9F-1BBB-784A-A17A-93E7644EAA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54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F6E9F-1BBB-784A-A17A-93E7644EAA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29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F6E9F-1BBB-784A-A17A-93E7644EAA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61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F6E9F-1BBB-784A-A17A-93E7644EAA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344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F6E9F-1BBB-784A-A17A-93E7644EAA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5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F6E9F-1BBB-784A-A17A-93E7644EAA9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15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F6E9F-1BBB-784A-A17A-93E7644EAA9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80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9B41-8E8E-8941-92FE-EF5D4C1DD79D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21C5-9546-714C-B431-735F6958D3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9B41-8E8E-8941-92FE-EF5D4C1DD79D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21C5-9546-714C-B431-735F6958D3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9B41-8E8E-8941-92FE-EF5D4C1DD79D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21C5-9546-714C-B431-735F6958D3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Title Text"/>
          <p:cNvSpPr txBox="1"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>
            <a:lvl1pPr defTabSz="410766"/>
          </a:lstStyle>
          <a:p>
            <a:r>
              <a:t>Title Text</a:t>
            </a:r>
          </a:p>
        </p:txBody>
      </p:sp>
      <p:sp>
        <p:nvSpPr>
          <p:cNvPr id="4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3536157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 defTabSz="410766">
              <a:spcBef>
                <a:spcPts val="0"/>
              </a:spcBef>
              <a:buSzTx/>
              <a:buNone/>
              <a:defRPr sz="2250"/>
            </a:lvl1pPr>
            <a:lvl2pPr marL="0" indent="128588" algn="ctr" defTabSz="410766">
              <a:spcBef>
                <a:spcPts val="0"/>
              </a:spcBef>
              <a:buSzTx/>
              <a:buNone/>
              <a:defRPr sz="2250"/>
            </a:lvl2pPr>
            <a:lvl3pPr marL="0" indent="257175" algn="ctr" defTabSz="410766">
              <a:spcBef>
                <a:spcPts val="0"/>
              </a:spcBef>
              <a:buSzTx/>
              <a:buNone/>
              <a:defRPr sz="2250"/>
            </a:lvl3pPr>
            <a:lvl4pPr marL="0" indent="385763" algn="ctr" defTabSz="410766">
              <a:spcBef>
                <a:spcPts val="0"/>
              </a:spcBef>
              <a:buSzTx/>
              <a:buNone/>
              <a:defRPr sz="2250"/>
            </a:lvl4pPr>
            <a:lvl5pPr marL="0" indent="514350" algn="ctr" defTabSz="410766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1076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291685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9B41-8E8E-8941-92FE-EF5D4C1DD79D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21C5-9546-714C-B431-735F6958D3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9B41-8E8E-8941-92FE-EF5D4C1DD79D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21C5-9546-714C-B431-735F6958D3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9B41-8E8E-8941-92FE-EF5D4C1DD79D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21C5-9546-714C-B431-735F6958D3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9B41-8E8E-8941-92FE-EF5D4C1DD79D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21C5-9546-714C-B431-735F6958D3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9B41-8E8E-8941-92FE-EF5D4C1DD79D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21C5-9546-714C-B431-735F6958D3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9B41-8E8E-8941-92FE-EF5D4C1DD79D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21C5-9546-714C-B431-735F6958D3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9B41-8E8E-8941-92FE-EF5D4C1DD79D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21C5-9546-714C-B431-735F6958D3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9B41-8E8E-8941-92FE-EF5D4C1DD79D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21C5-9546-714C-B431-735F6958D3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A9B41-8E8E-8941-92FE-EF5D4C1DD79D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B21C5-9546-714C-B431-735F6958D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microsoft.com/office/2007/relationships/hdphoto" Target="../media/hdphoto5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3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microsoft.com/office/2007/relationships/hdphoto" Target="../media/hdphoto7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4" Type="http://schemas.openxmlformats.org/officeDocument/2006/relationships/image" Target="../media/image40.jpeg"/><Relationship Id="rId5" Type="http://schemas.microsoft.com/office/2007/relationships/hdphoto" Target="../media/hdphoto9.wdp"/><Relationship Id="rId6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4" Type="http://schemas.openxmlformats.org/officeDocument/2006/relationships/image" Target="../media/image48.jpeg"/><Relationship Id="rId5" Type="http://schemas.microsoft.com/office/2007/relationships/hdphoto" Target="../media/hdphoto11.wdp"/><Relationship Id="rId6" Type="http://schemas.openxmlformats.org/officeDocument/2006/relationships/image" Target="../media/image49.jpeg"/><Relationship Id="rId7" Type="http://schemas.microsoft.com/office/2007/relationships/hdphoto" Target="../media/hdphoto12.wdp"/><Relationship Id="rId8" Type="http://schemas.openxmlformats.org/officeDocument/2006/relationships/image" Target="../media/image50.jpeg"/><Relationship Id="rId9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Relationship Id="rId3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Relationship Id="rId3" Type="http://schemas.openxmlformats.org/officeDocument/2006/relationships/image" Target="../media/image5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Relationship Id="rId3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4" Type="http://schemas.openxmlformats.org/officeDocument/2006/relationships/image" Target="../media/image63.jpg"/><Relationship Id="rId5" Type="http://schemas.openxmlformats.org/officeDocument/2006/relationships/image" Target="../media/image64.jpg"/><Relationship Id="rId6" Type="http://schemas.openxmlformats.org/officeDocument/2006/relationships/image" Target="../media/image65.jpeg"/><Relationship Id="rId7" Type="http://schemas.microsoft.com/office/2007/relationships/hdphoto" Target="../media/hdphoto14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4" Type="http://schemas.openxmlformats.org/officeDocument/2006/relationships/image" Target="../media/image67.jpg"/><Relationship Id="rId5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0.jpg"/><Relationship Id="rId5" Type="http://schemas.openxmlformats.org/officeDocument/2006/relationships/image" Target="../media/image11.jpeg"/><Relationship Id="rId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eg"/><Relationship Id="rId6" Type="http://schemas.microsoft.com/office/2007/relationships/hdphoto" Target="../media/hdphoto3.wdp"/><Relationship Id="rId7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759" y="1534601"/>
            <a:ext cx="8722580" cy="1264257"/>
          </a:xfrm>
        </p:spPr>
        <p:txBody>
          <a:bodyPr anchor="ctr">
            <a:noAutofit/>
          </a:bodyPr>
          <a:lstStyle/>
          <a:p>
            <a:r>
              <a:rPr lang="en-US" sz="8000" b="1" dirty="0" smtClean="0">
                <a:latin typeface="Century Gothic" charset="0"/>
                <a:ea typeface="Century Gothic" charset="0"/>
                <a:cs typeface="Century Gothic" charset="0"/>
              </a:rPr>
              <a:t>Archaeological</a:t>
            </a:r>
            <a:endParaRPr lang="en-US" sz="80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4241" y="4360748"/>
            <a:ext cx="7875765" cy="2101830"/>
          </a:xfrm>
        </p:spPr>
        <p:txBody>
          <a:bodyPr anchor="ctr"/>
          <a:lstStyle/>
          <a:p>
            <a:pPr algn="r"/>
            <a:r>
              <a:rPr lang="en-US" b="1" dirty="0" smtClean="0">
                <a:latin typeface="Century Gothic" charset="0"/>
                <a:ea typeface="Century Gothic" charset="0"/>
                <a:cs typeface="Century Gothic" charset="0"/>
              </a:rPr>
              <a:t>Ellery Frahm</a:t>
            </a:r>
          </a:p>
          <a:p>
            <a:pPr algn="r"/>
            <a:endParaRPr lang="en-US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algn="r"/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</a:rPr>
              <a:t>Council on Archaeological Studies</a:t>
            </a:r>
          </a:p>
          <a:p>
            <a:pPr algn="r"/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</a:rPr>
              <a:t>Yale Initiative for the Study of Ancient </a:t>
            </a:r>
            <a:r>
              <a:rPr lang="en-US" sz="1600" dirty="0" err="1" smtClean="0">
                <a:latin typeface="Century Gothic" charset="0"/>
                <a:ea typeface="Century Gothic" charset="0"/>
                <a:cs typeface="Century Gothic" charset="0"/>
              </a:rPr>
              <a:t>Pyrotechnology</a:t>
            </a:r>
            <a:endParaRPr lang="en-US" sz="16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algn="r"/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</a:rPr>
              <a:t>Yale Archaeological XRF </a:t>
            </a:r>
            <a:r>
              <a:rPr lang="en-US" sz="1600" dirty="0" err="1" smtClean="0">
                <a:latin typeface="Century Gothic" charset="0"/>
                <a:ea typeface="Century Gothic" charset="0"/>
                <a:cs typeface="Century Gothic" charset="0"/>
              </a:rPr>
              <a:t>ExoLab</a:t>
            </a:r>
            <a:endParaRPr lang="en-US" sz="1600" dirty="0" smtClean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14241" y="1030236"/>
            <a:ext cx="3886200" cy="647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Frontiers in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98896" y="2695492"/>
            <a:ext cx="4391111" cy="647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Instrumentation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3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0" y="4572000"/>
            <a:ext cx="9143980" cy="2286000"/>
          </a:xfrm>
          <a:prstGeom prst="rect">
            <a:avLst/>
          </a:prstGeom>
          <a:effectLst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smtClean="0">
                <a:solidFill>
                  <a:schemeClr val="bg1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254000" algn="ctr" rotWithShape="0">
                    <a:prstClr val="black">
                      <a:alpha val="5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Locally made?</a:t>
            </a:r>
          </a:p>
          <a:p>
            <a:pPr algn="ctr"/>
            <a:r>
              <a:rPr lang="en-US" sz="6600" b="1" dirty="0" smtClean="0">
                <a:solidFill>
                  <a:schemeClr val="bg1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254000" algn="ctr" rotWithShape="0">
                    <a:prstClr val="black">
                      <a:alpha val="5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T</a:t>
            </a:r>
            <a:r>
              <a:rPr lang="en-US" sz="6600" b="1" dirty="0" smtClean="0">
                <a:solidFill>
                  <a:schemeClr val="bg1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254000" algn="ctr" rotWithShape="0">
                    <a:prstClr val="black">
                      <a:alpha val="5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rade network?</a:t>
            </a:r>
            <a:endParaRPr lang="en-US" sz="6600" b="1" dirty="0">
              <a:solidFill>
                <a:schemeClr val="bg1"/>
              </a:solidFill>
              <a:effectLst>
                <a:glow rad="25400">
                  <a:schemeClr val="tx1">
                    <a:alpha val="50000"/>
                  </a:schemeClr>
                </a:glow>
                <a:outerShdw blurRad="254000" algn="ctr" rotWithShape="0">
                  <a:prstClr val="black">
                    <a:alpha val="50000"/>
                  </a:prst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15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466" y="643466"/>
            <a:ext cx="557106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8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B3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3" t="-685" r="20700" b="4335"/>
          <a:stretch/>
        </p:blipFill>
        <p:spPr>
          <a:xfrm>
            <a:off x="0" y="457200"/>
            <a:ext cx="9144000" cy="5920403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763486" y="2026921"/>
            <a:ext cx="261257" cy="261257"/>
          </a:xfrm>
          <a:prstGeom prst="star5">
            <a:avLst/>
          </a:prstGeom>
          <a:solidFill>
            <a:srgbClr val="FF0000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186544" y="3493601"/>
            <a:ext cx="196656" cy="196656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383200" y="4266487"/>
            <a:ext cx="196656" cy="196656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00744" y="3047287"/>
            <a:ext cx="196656" cy="196656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856516" y="2096951"/>
            <a:ext cx="196656" cy="196656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837716" y="1900295"/>
            <a:ext cx="196656" cy="196656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715360" y="2390866"/>
            <a:ext cx="196656" cy="196656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138775" y="5144952"/>
            <a:ext cx="196656" cy="196656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540420" y="8007896"/>
            <a:ext cx="196656" cy="196656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989289" y="4709524"/>
            <a:ext cx="196656" cy="196656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693588" y="3812901"/>
            <a:ext cx="196656" cy="196656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017188" y="3296945"/>
            <a:ext cx="196656" cy="196656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393245" y="2346610"/>
            <a:ext cx="196656" cy="196656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2769302" y="1396275"/>
            <a:ext cx="196656" cy="196656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335431" y="2702748"/>
            <a:ext cx="196656" cy="196656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087617" y="6410261"/>
            <a:ext cx="2993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Yale research areas</a:t>
            </a:r>
            <a:endParaRPr lang="en-US" b="1" dirty="0">
              <a:solidFill>
                <a:schemeClr val="accent5">
                  <a:lumMod val="7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38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2" r="1774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0" y="4572000"/>
            <a:ext cx="9143980" cy="2286000"/>
          </a:xfrm>
          <a:prstGeom prst="rect">
            <a:avLst/>
          </a:prstGeom>
          <a:effectLst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 smtClean="0">
                <a:solidFill>
                  <a:schemeClr val="bg1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254000" algn="ctr" rotWithShape="0">
                    <a:prstClr val="black">
                      <a:alpha val="5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Step 1</a:t>
            </a:r>
          </a:p>
          <a:p>
            <a:pPr algn="ctr"/>
            <a:r>
              <a:rPr lang="en-US" sz="6600" b="1" dirty="0" smtClean="0">
                <a:solidFill>
                  <a:schemeClr val="bg1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254000" algn="ctr" rotWithShape="0">
                    <a:prstClr val="black">
                      <a:alpha val="5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Export Artifacts</a:t>
            </a:r>
            <a:endParaRPr lang="en-US" sz="6600" b="1" dirty="0">
              <a:solidFill>
                <a:schemeClr val="bg1"/>
              </a:solidFill>
              <a:effectLst>
                <a:glow rad="25400">
                  <a:schemeClr val="tx1">
                    <a:alpha val="50000"/>
                  </a:schemeClr>
                </a:glow>
                <a:outerShdw blurRad="254000" algn="ctr" rotWithShape="0">
                  <a:prstClr val="black">
                    <a:alpha val="50000"/>
                  </a:prst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72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r="5749" b="-2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0" y="4572000"/>
            <a:ext cx="9143980" cy="2286000"/>
          </a:xfrm>
          <a:prstGeom prst="rect">
            <a:avLst/>
          </a:prstGeom>
          <a:effectLst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 smtClean="0">
                <a:solidFill>
                  <a:schemeClr val="bg1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254000" algn="ctr" rotWithShape="0">
                    <a:prstClr val="black">
                      <a:alpha val="5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Step 2</a:t>
            </a:r>
          </a:p>
          <a:p>
            <a:pPr algn="ctr"/>
            <a:r>
              <a:rPr lang="en-US" sz="6600" b="1" dirty="0" smtClean="0">
                <a:solidFill>
                  <a:schemeClr val="bg1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254000" algn="ctr" rotWithShape="0">
                    <a:prstClr val="black">
                      <a:alpha val="5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Nuclear Reactor</a:t>
            </a:r>
            <a:endParaRPr lang="en-US" sz="6600" b="1" dirty="0">
              <a:solidFill>
                <a:schemeClr val="bg1"/>
              </a:solidFill>
              <a:effectLst>
                <a:glow rad="25400">
                  <a:schemeClr val="tx1">
                    <a:alpha val="50000"/>
                  </a:schemeClr>
                </a:glow>
                <a:outerShdw blurRad="254000" algn="ctr" rotWithShape="0">
                  <a:prstClr val="black">
                    <a:alpha val="50000"/>
                  </a:prst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64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3" r="12483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0" y="4572000"/>
            <a:ext cx="9143980" cy="2286000"/>
          </a:xfrm>
          <a:prstGeom prst="rect">
            <a:avLst/>
          </a:prstGeom>
          <a:effectLst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 smtClean="0">
                <a:solidFill>
                  <a:schemeClr val="bg1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254000" algn="ctr" rotWithShape="0">
                    <a:prstClr val="black">
                      <a:alpha val="5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Step 3</a:t>
            </a:r>
          </a:p>
          <a:p>
            <a:pPr algn="ctr"/>
            <a:r>
              <a:rPr lang="en-US" sz="6600" b="1" dirty="0" smtClean="0">
                <a:solidFill>
                  <a:schemeClr val="bg1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254000" algn="ctr" rotWithShape="0">
                    <a:prstClr val="black">
                      <a:alpha val="5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Radioactive </a:t>
            </a:r>
            <a:r>
              <a:rPr lang="en-US" sz="6600" b="1" dirty="0" smtClean="0">
                <a:solidFill>
                  <a:schemeClr val="bg1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254000" algn="ctr" rotWithShape="0">
                    <a:prstClr val="black">
                      <a:alpha val="5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Artifacts</a:t>
            </a:r>
            <a:endParaRPr lang="en-US" sz="6600" b="1" dirty="0">
              <a:solidFill>
                <a:schemeClr val="bg1"/>
              </a:solidFill>
              <a:effectLst>
                <a:glow rad="25400">
                  <a:schemeClr val="tx1">
                    <a:alpha val="50000"/>
                  </a:schemeClr>
                </a:glow>
                <a:outerShdw blurRad="254000" algn="ctr" rotWithShape="0">
                  <a:prstClr val="black">
                    <a:alpha val="50000"/>
                  </a:prst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57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" t="14765" r="306" b="10722"/>
          <a:stretch/>
        </p:blipFill>
        <p:spPr>
          <a:xfrm>
            <a:off x="306532" y="3803073"/>
            <a:ext cx="8530937" cy="27342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7843" y="3156999"/>
            <a:ext cx="88283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effectLst/>
                <a:latin typeface="Century Gothic" charset="0"/>
                <a:ea typeface="Century Gothic" charset="0"/>
                <a:cs typeface="Century Gothic" charset="0"/>
              </a:rPr>
              <a:t>West Campus Materials Characterization Core</a:t>
            </a:r>
            <a:endParaRPr lang="en-US" sz="3000" b="1" dirty="0">
              <a:solidFill>
                <a:schemeClr val="accent5">
                  <a:lumMod val="75000"/>
                </a:schemeClr>
              </a:solidFill>
              <a:effectLst/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1" r="6859" b="2086"/>
          <a:stretch/>
        </p:blipFill>
        <p:spPr>
          <a:xfrm>
            <a:off x="306532" y="353291"/>
            <a:ext cx="8531352" cy="273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" r="573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0" y="4572000"/>
            <a:ext cx="9143980" cy="2286000"/>
          </a:xfrm>
          <a:prstGeom prst="rect">
            <a:avLst/>
          </a:prstGeom>
          <a:effectLst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 smtClean="0">
                <a:solidFill>
                  <a:schemeClr val="bg1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254000" algn="ctr" rotWithShape="0">
                    <a:prstClr val="black">
                      <a:alpha val="5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Step 1</a:t>
            </a:r>
          </a:p>
          <a:p>
            <a:pPr algn="ctr"/>
            <a:r>
              <a:rPr lang="en-US" sz="6600" b="1" dirty="0" smtClean="0">
                <a:solidFill>
                  <a:schemeClr val="bg1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254000" algn="ctr" rotWithShape="0">
                    <a:prstClr val="black">
                      <a:alpha val="5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Export Artifacts</a:t>
            </a:r>
            <a:endParaRPr lang="en-US" sz="6600" b="1" dirty="0">
              <a:solidFill>
                <a:schemeClr val="bg1"/>
              </a:solidFill>
              <a:effectLst>
                <a:glow rad="25400">
                  <a:schemeClr val="tx1">
                    <a:alpha val="50000"/>
                  </a:schemeClr>
                </a:glow>
                <a:outerShdw blurRad="254000" algn="ctr" rotWithShape="0">
                  <a:prstClr val="black">
                    <a:alpha val="50000"/>
                  </a:prst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02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7" r="-2" b="-2"/>
          <a:stretch/>
        </p:blipFill>
        <p:spPr>
          <a:xfrm>
            <a:off x="1159739" y="156117"/>
            <a:ext cx="6824542" cy="511841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0" y="4572000"/>
            <a:ext cx="9143980" cy="2286000"/>
          </a:xfrm>
          <a:prstGeom prst="rect">
            <a:avLst/>
          </a:prstGeom>
          <a:effectLst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 smtClean="0">
                <a:effectLst>
                  <a:glow rad="25400">
                    <a:schemeClr val="bg1">
                      <a:alpha val="50000"/>
                    </a:schemeClr>
                  </a:glow>
                  <a:outerShdw blurRad="254000" algn="ctr" rotWithShape="0">
                    <a:schemeClr val="bg1">
                      <a:alpha val="50000"/>
                    </a:scheme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Step 2</a:t>
            </a:r>
          </a:p>
          <a:p>
            <a:pPr algn="ctr"/>
            <a:r>
              <a:rPr lang="en-US" sz="6600" b="1" dirty="0" smtClean="0">
                <a:effectLst>
                  <a:glow rad="25400">
                    <a:schemeClr val="bg1">
                      <a:alpha val="50000"/>
                    </a:schemeClr>
                  </a:glow>
                  <a:outerShdw blurRad="254000" algn="ctr" rotWithShape="0">
                    <a:schemeClr val="bg1">
                      <a:alpha val="50000"/>
                    </a:scheme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Grind into Powder</a:t>
            </a:r>
            <a:endParaRPr lang="en-US" sz="6600" b="1" dirty="0">
              <a:effectLst>
                <a:glow rad="25400">
                  <a:schemeClr val="bg1">
                    <a:alpha val="50000"/>
                  </a:schemeClr>
                </a:glow>
                <a:outerShdw blurRad="254000" algn="ctr" rotWithShape="0">
                  <a:schemeClr val="bg1">
                    <a:alpha val="50000"/>
                  </a:scheme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8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t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0" y="4572000"/>
            <a:ext cx="9143980" cy="2286000"/>
          </a:xfrm>
          <a:prstGeom prst="rect">
            <a:avLst/>
          </a:prstGeom>
          <a:effectLst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 smtClean="0">
                <a:solidFill>
                  <a:schemeClr val="bg1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254000" algn="ctr" rotWithShape="0">
                    <a:prstClr val="black">
                      <a:alpha val="5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Step 3</a:t>
            </a:r>
          </a:p>
          <a:p>
            <a:pPr algn="ctr"/>
            <a:r>
              <a:rPr lang="en-US" sz="6600" b="1" dirty="0" smtClean="0">
                <a:solidFill>
                  <a:schemeClr val="bg1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254000" algn="ctr" rotWithShape="0">
                    <a:prstClr val="black">
                      <a:alpha val="5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Analyze Powders</a:t>
            </a:r>
            <a:endParaRPr lang="en-US" sz="6600" b="1" dirty="0">
              <a:solidFill>
                <a:schemeClr val="bg1"/>
              </a:solidFill>
              <a:effectLst>
                <a:glow rad="25400">
                  <a:schemeClr val="tx1">
                    <a:alpha val="50000"/>
                  </a:schemeClr>
                </a:glow>
                <a:outerShdw blurRad="254000" algn="ctr" rotWithShape="0">
                  <a:prstClr val="black">
                    <a:alpha val="50000"/>
                  </a:prst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4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campfire-nosmoke.png" descr="campfire-nosmok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546" y="2376932"/>
            <a:ext cx="2449143" cy="2751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1930_119.jpg" descr="1930_119.jpg"/>
          <p:cNvPicPr>
            <a:picLocks noChangeAspect="1"/>
          </p:cNvPicPr>
          <p:nvPr/>
        </p:nvPicPr>
        <p:blipFill>
          <a:blip r:embed="rId3">
            <a:extLst/>
          </a:blip>
          <a:srcRect l="4598" t="7740" r="22" b="7106"/>
          <a:stretch>
            <a:fillRect/>
          </a:stretch>
        </p:blipFill>
        <p:spPr>
          <a:xfrm>
            <a:off x="875285" y="4639700"/>
            <a:ext cx="3401704" cy="2042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595" extrusionOk="0">
                <a:moveTo>
                  <a:pt x="19033" y="1"/>
                </a:moveTo>
                <a:cubicBezTo>
                  <a:pt x="18869" y="-5"/>
                  <a:pt x="18787" y="28"/>
                  <a:pt x="18603" y="164"/>
                </a:cubicBezTo>
                <a:cubicBezTo>
                  <a:pt x="18560" y="196"/>
                  <a:pt x="18463" y="253"/>
                  <a:pt x="18388" y="289"/>
                </a:cubicBezTo>
                <a:cubicBezTo>
                  <a:pt x="18313" y="326"/>
                  <a:pt x="18188" y="401"/>
                  <a:pt x="18110" y="459"/>
                </a:cubicBezTo>
                <a:cubicBezTo>
                  <a:pt x="18033" y="517"/>
                  <a:pt x="17957" y="565"/>
                  <a:pt x="17943" y="565"/>
                </a:cubicBezTo>
                <a:cubicBezTo>
                  <a:pt x="17929" y="565"/>
                  <a:pt x="17891" y="597"/>
                  <a:pt x="17858" y="636"/>
                </a:cubicBezTo>
                <a:cubicBezTo>
                  <a:pt x="17825" y="675"/>
                  <a:pt x="17790" y="710"/>
                  <a:pt x="17780" y="712"/>
                </a:cubicBezTo>
                <a:cubicBezTo>
                  <a:pt x="17750" y="718"/>
                  <a:pt x="17421" y="1098"/>
                  <a:pt x="17189" y="1394"/>
                </a:cubicBezTo>
                <a:cubicBezTo>
                  <a:pt x="17067" y="1551"/>
                  <a:pt x="16920" y="1739"/>
                  <a:pt x="16861" y="1812"/>
                </a:cubicBezTo>
                <a:cubicBezTo>
                  <a:pt x="16802" y="1884"/>
                  <a:pt x="16648" y="2075"/>
                  <a:pt x="16519" y="2237"/>
                </a:cubicBezTo>
                <a:cubicBezTo>
                  <a:pt x="16391" y="2399"/>
                  <a:pt x="16271" y="2524"/>
                  <a:pt x="16254" y="2513"/>
                </a:cubicBezTo>
                <a:cubicBezTo>
                  <a:pt x="16203" y="2480"/>
                  <a:pt x="16153" y="2531"/>
                  <a:pt x="16167" y="2602"/>
                </a:cubicBezTo>
                <a:cubicBezTo>
                  <a:pt x="16184" y="2693"/>
                  <a:pt x="15687" y="3259"/>
                  <a:pt x="15590" y="3259"/>
                </a:cubicBezTo>
                <a:cubicBezTo>
                  <a:pt x="15553" y="3259"/>
                  <a:pt x="15517" y="3281"/>
                  <a:pt x="15511" y="3311"/>
                </a:cubicBezTo>
                <a:cubicBezTo>
                  <a:pt x="15501" y="3352"/>
                  <a:pt x="15473" y="3359"/>
                  <a:pt x="15385" y="3339"/>
                </a:cubicBezTo>
                <a:cubicBezTo>
                  <a:pt x="15306" y="3321"/>
                  <a:pt x="15259" y="3328"/>
                  <a:pt x="15236" y="3360"/>
                </a:cubicBezTo>
                <a:cubicBezTo>
                  <a:pt x="15197" y="3414"/>
                  <a:pt x="15035" y="3424"/>
                  <a:pt x="14889" y="3379"/>
                </a:cubicBezTo>
                <a:cubicBezTo>
                  <a:pt x="14816" y="3357"/>
                  <a:pt x="14793" y="3360"/>
                  <a:pt x="14805" y="3391"/>
                </a:cubicBezTo>
                <a:cubicBezTo>
                  <a:pt x="14828" y="3454"/>
                  <a:pt x="14591" y="3630"/>
                  <a:pt x="14553" y="3577"/>
                </a:cubicBezTo>
                <a:cubicBezTo>
                  <a:pt x="14525" y="3539"/>
                  <a:pt x="14520" y="3550"/>
                  <a:pt x="14515" y="3655"/>
                </a:cubicBezTo>
                <a:cubicBezTo>
                  <a:pt x="14513" y="3683"/>
                  <a:pt x="14467" y="3748"/>
                  <a:pt x="14411" y="3799"/>
                </a:cubicBezTo>
                <a:cubicBezTo>
                  <a:pt x="14355" y="3851"/>
                  <a:pt x="14287" y="3918"/>
                  <a:pt x="14258" y="3948"/>
                </a:cubicBezTo>
                <a:cubicBezTo>
                  <a:pt x="14230" y="3978"/>
                  <a:pt x="14194" y="3991"/>
                  <a:pt x="14180" y="3976"/>
                </a:cubicBezTo>
                <a:cubicBezTo>
                  <a:pt x="14166" y="3961"/>
                  <a:pt x="14161" y="3968"/>
                  <a:pt x="14169" y="3990"/>
                </a:cubicBezTo>
                <a:cubicBezTo>
                  <a:pt x="14177" y="4012"/>
                  <a:pt x="14169" y="4050"/>
                  <a:pt x="14151" y="4075"/>
                </a:cubicBezTo>
                <a:cubicBezTo>
                  <a:pt x="14124" y="4111"/>
                  <a:pt x="14109" y="4112"/>
                  <a:pt x="14084" y="4078"/>
                </a:cubicBezTo>
                <a:cubicBezTo>
                  <a:pt x="14038" y="4014"/>
                  <a:pt x="13898" y="4133"/>
                  <a:pt x="13934" y="4205"/>
                </a:cubicBezTo>
                <a:cubicBezTo>
                  <a:pt x="13952" y="4243"/>
                  <a:pt x="13937" y="4277"/>
                  <a:pt x="13867" y="4354"/>
                </a:cubicBezTo>
                <a:cubicBezTo>
                  <a:pt x="13817" y="4409"/>
                  <a:pt x="13767" y="4447"/>
                  <a:pt x="13757" y="4437"/>
                </a:cubicBezTo>
                <a:cubicBezTo>
                  <a:pt x="13746" y="4426"/>
                  <a:pt x="13716" y="4456"/>
                  <a:pt x="13689" y="4505"/>
                </a:cubicBezTo>
                <a:cubicBezTo>
                  <a:pt x="13659" y="4557"/>
                  <a:pt x="13620" y="4589"/>
                  <a:pt x="13597" y="4578"/>
                </a:cubicBezTo>
                <a:cubicBezTo>
                  <a:pt x="13559" y="4562"/>
                  <a:pt x="13523" y="4634"/>
                  <a:pt x="13517" y="4736"/>
                </a:cubicBezTo>
                <a:cubicBezTo>
                  <a:pt x="13516" y="4757"/>
                  <a:pt x="13495" y="4774"/>
                  <a:pt x="13469" y="4774"/>
                </a:cubicBezTo>
                <a:cubicBezTo>
                  <a:pt x="13409" y="4774"/>
                  <a:pt x="13253" y="4999"/>
                  <a:pt x="13268" y="5064"/>
                </a:cubicBezTo>
                <a:cubicBezTo>
                  <a:pt x="13281" y="5121"/>
                  <a:pt x="13106" y="5424"/>
                  <a:pt x="13082" y="5385"/>
                </a:cubicBezTo>
                <a:cubicBezTo>
                  <a:pt x="13056" y="5342"/>
                  <a:pt x="13006" y="5439"/>
                  <a:pt x="13006" y="5534"/>
                </a:cubicBezTo>
                <a:cubicBezTo>
                  <a:pt x="13006" y="5584"/>
                  <a:pt x="12990" y="5633"/>
                  <a:pt x="12972" y="5645"/>
                </a:cubicBezTo>
                <a:cubicBezTo>
                  <a:pt x="12953" y="5657"/>
                  <a:pt x="12944" y="5682"/>
                  <a:pt x="12951" y="5699"/>
                </a:cubicBezTo>
                <a:cubicBezTo>
                  <a:pt x="12957" y="5717"/>
                  <a:pt x="12944" y="5752"/>
                  <a:pt x="12922" y="5780"/>
                </a:cubicBezTo>
                <a:cubicBezTo>
                  <a:pt x="12900" y="5807"/>
                  <a:pt x="12881" y="5855"/>
                  <a:pt x="12881" y="5886"/>
                </a:cubicBezTo>
                <a:cubicBezTo>
                  <a:pt x="12881" y="5917"/>
                  <a:pt x="12866" y="5945"/>
                  <a:pt x="12847" y="5947"/>
                </a:cubicBezTo>
                <a:cubicBezTo>
                  <a:pt x="12749" y="5958"/>
                  <a:pt x="12734" y="5968"/>
                  <a:pt x="12734" y="6011"/>
                </a:cubicBezTo>
                <a:cubicBezTo>
                  <a:pt x="12734" y="6092"/>
                  <a:pt x="12580" y="6339"/>
                  <a:pt x="12530" y="6339"/>
                </a:cubicBezTo>
                <a:cubicBezTo>
                  <a:pt x="12503" y="6339"/>
                  <a:pt x="12489" y="6355"/>
                  <a:pt x="12496" y="6375"/>
                </a:cubicBezTo>
                <a:cubicBezTo>
                  <a:pt x="12516" y="6429"/>
                  <a:pt x="12464" y="6465"/>
                  <a:pt x="12431" y="6419"/>
                </a:cubicBezTo>
                <a:cubicBezTo>
                  <a:pt x="12394" y="6368"/>
                  <a:pt x="12365" y="6411"/>
                  <a:pt x="12395" y="6471"/>
                </a:cubicBezTo>
                <a:cubicBezTo>
                  <a:pt x="12431" y="6543"/>
                  <a:pt x="12339" y="6654"/>
                  <a:pt x="12249" y="6648"/>
                </a:cubicBezTo>
                <a:cubicBezTo>
                  <a:pt x="12200" y="6645"/>
                  <a:pt x="12168" y="6665"/>
                  <a:pt x="12160" y="6700"/>
                </a:cubicBezTo>
                <a:cubicBezTo>
                  <a:pt x="12153" y="6731"/>
                  <a:pt x="12133" y="6756"/>
                  <a:pt x="12117" y="6757"/>
                </a:cubicBezTo>
                <a:cubicBezTo>
                  <a:pt x="12082" y="6758"/>
                  <a:pt x="11898" y="6904"/>
                  <a:pt x="11929" y="6906"/>
                </a:cubicBezTo>
                <a:cubicBezTo>
                  <a:pt x="11941" y="6906"/>
                  <a:pt x="11938" y="6927"/>
                  <a:pt x="11922" y="6953"/>
                </a:cubicBezTo>
                <a:cubicBezTo>
                  <a:pt x="11899" y="6991"/>
                  <a:pt x="11885" y="6983"/>
                  <a:pt x="11853" y="6910"/>
                </a:cubicBezTo>
                <a:lnTo>
                  <a:pt x="11811" y="6821"/>
                </a:lnTo>
                <a:lnTo>
                  <a:pt x="11758" y="6910"/>
                </a:lnTo>
                <a:cubicBezTo>
                  <a:pt x="11680" y="7039"/>
                  <a:pt x="11521" y="7168"/>
                  <a:pt x="11484" y="7130"/>
                </a:cubicBezTo>
                <a:cubicBezTo>
                  <a:pt x="11451" y="7096"/>
                  <a:pt x="11354" y="7122"/>
                  <a:pt x="11320" y="7175"/>
                </a:cubicBezTo>
                <a:cubicBezTo>
                  <a:pt x="11285" y="7228"/>
                  <a:pt x="11201" y="7212"/>
                  <a:pt x="11168" y="7146"/>
                </a:cubicBezTo>
                <a:cubicBezTo>
                  <a:pt x="11144" y="7099"/>
                  <a:pt x="11112" y="7090"/>
                  <a:pt x="11017" y="7106"/>
                </a:cubicBezTo>
                <a:cubicBezTo>
                  <a:pt x="10950" y="7118"/>
                  <a:pt x="10838" y="7111"/>
                  <a:pt x="10767" y="7092"/>
                </a:cubicBezTo>
                <a:cubicBezTo>
                  <a:pt x="10697" y="7073"/>
                  <a:pt x="10562" y="7046"/>
                  <a:pt x="10468" y="7033"/>
                </a:cubicBezTo>
                <a:cubicBezTo>
                  <a:pt x="10279" y="7007"/>
                  <a:pt x="10257" y="6996"/>
                  <a:pt x="10280" y="6932"/>
                </a:cubicBezTo>
                <a:cubicBezTo>
                  <a:pt x="10292" y="6898"/>
                  <a:pt x="10287" y="6898"/>
                  <a:pt x="10263" y="6929"/>
                </a:cubicBezTo>
                <a:cubicBezTo>
                  <a:pt x="10227" y="6975"/>
                  <a:pt x="9967" y="6966"/>
                  <a:pt x="9781" y="6913"/>
                </a:cubicBezTo>
                <a:cubicBezTo>
                  <a:pt x="9643" y="6873"/>
                  <a:pt x="9101" y="6891"/>
                  <a:pt x="8940" y="6941"/>
                </a:cubicBezTo>
                <a:cubicBezTo>
                  <a:pt x="8877" y="6960"/>
                  <a:pt x="8792" y="6970"/>
                  <a:pt x="8751" y="6965"/>
                </a:cubicBezTo>
                <a:cubicBezTo>
                  <a:pt x="8710" y="6959"/>
                  <a:pt x="8671" y="6970"/>
                  <a:pt x="8665" y="6988"/>
                </a:cubicBezTo>
                <a:cubicBezTo>
                  <a:pt x="8641" y="7052"/>
                  <a:pt x="8477" y="7169"/>
                  <a:pt x="8442" y="7146"/>
                </a:cubicBezTo>
                <a:cubicBezTo>
                  <a:pt x="8420" y="7132"/>
                  <a:pt x="8373" y="7175"/>
                  <a:pt x="8316" y="7260"/>
                </a:cubicBezTo>
                <a:cubicBezTo>
                  <a:pt x="8267" y="7335"/>
                  <a:pt x="8215" y="7397"/>
                  <a:pt x="8202" y="7397"/>
                </a:cubicBezTo>
                <a:cubicBezTo>
                  <a:pt x="8188" y="7397"/>
                  <a:pt x="8152" y="7448"/>
                  <a:pt x="8121" y="7510"/>
                </a:cubicBezTo>
                <a:cubicBezTo>
                  <a:pt x="8089" y="7572"/>
                  <a:pt x="8042" y="7623"/>
                  <a:pt x="8016" y="7623"/>
                </a:cubicBezTo>
                <a:cubicBezTo>
                  <a:pt x="7990" y="7623"/>
                  <a:pt x="7977" y="7636"/>
                  <a:pt x="7985" y="7649"/>
                </a:cubicBezTo>
                <a:cubicBezTo>
                  <a:pt x="8012" y="7694"/>
                  <a:pt x="7953" y="7766"/>
                  <a:pt x="7907" y="7746"/>
                </a:cubicBezTo>
                <a:cubicBezTo>
                  <a:pt x="7876" y="7733"/>
                  <a:pt x="7863" y="7745"/>
                  <a:pt x="7863" y="7788"/>
                </a:cubicBezTo>
                <a:cubicBezTo>
                  <a:pt x="7863" y="7823"/>
                  <a:pt x="7836" y="7867"/>
                  <a:pt x="7803" y="7888"/>
                </a:cubicBezTo>
                <a:cubicBezTo>
                  <a:pt x="7747" y="7923"/>
                  <a:pt x="7657" y="8077"/>
                  <a:pt x="7656" y="8140"/>
                </a:cubicBezTo>
                <a:cubicBezTo>
                  <a:pt x="7655" y="8180"/>
                  <a:pt x="7589" y="8299"/>
                  <a:pt x="7571" y="8294"/>
                </a:cubicBezTo>
                <a:cubicBezTo>
                  <a:pt x="7514" y="8276"/>
                  <a:pt x="7405" y="8438"/>
                  <a:pt x="7421" y="8515"/>
                </a:cubicBezTo>
                <a:cubicBezTo>
                  <a:pt x="7432" y="8568"/>
                  <a:pt x="7333" y="8728"/>
                  <a:pt x="7312" y="8693"/>
                </a:cubicBezTo>
                <a:cubicBezTo>
                  <a:pt x="7303" y="8679"/>
                  <a:pt x="7296" y="8695"/>
                  <a:pt x="7296" y="8730"/>
                </a:cubicBezTo>
                <a:cubicBezTo>
                  <a:pt x="7296" y="8765"/>
                  <a:pt x="7272" y="8810"/>
                  <a:pt x="7241" y="8829"/>
                </a:cubicBezTo>
                <a:cubicBezTo>
                  <a:pt x="7211" y="8849"/>
                  <a:pt x="7168" y="8909"/>
                  <a:pt x="7148" y="8962"/>
                </a:cubicBezTo>
                <a:cubicBezTo>
                  <a:pt x="7127" y="9014"/>
                  <a:pt x="7092" y="9056"/>
                  <a:pt x="7068" y="9056"/>
                </a:cubicBezTo>
                <a:cubicBezTo>
                  <a:pt x="7045" y="9056"/>
                  <a:pt x="7026" y="9075"/>
                  <a:pt x="7026" y="9096"/>
                </a:cubicBezTo>
                <a:cubicBezTo>
                  <a:pt x="7026" y="9220"/>
                  <a:pt x="6984" y="9329"/>
                  <a:pt x="6951" y="9297"/>
                </a:cubicBezTo>
                <a:cubicBezTo>
                  <a:pt x="6936" y="9283"/>
                  <a:pt x="6931" y="9286"/>
                  <a:pt x="6941" y="9304"/>
                </a:cubicBezTo>
                <a:cubicBezTo>
                  <a:pt x="6964" y="9347"/>
                  <a:pt x="6823" y="9584"/>
                  <a:pt x="6788" y="9561"/>
                </a:cubicBezTo>
                <a:cubicBezTo>
                  <a:pt x="6772" y="9551"/>
                  <a:pt x="6742" y="9586"/>
                  <a:pt x="6721" y="9639"/>
                </a:cubicBezTo>
                <a:cubicBezTo>
                  <a:pt x="6700" y="9692"/>
                  <a:pt x="6670" y="9736"/>
                  <a:pt x="6652" y="9736"/>
                </a:cubicBezTo>
                <a:cubicBezTo>
                  <a:pt x="6616" y="9736"/>
                  <a:pt x="6565" y="9863"/>
                  <a:pt x="6586" y="9899"/>
                </a:cubicBezTo>
                <a:cubicBezTo>
                  <a:pt x="6594" y="9911"/>
                  <a:pt x="6576" y="9939"/>
                  <a:pt x="6545" y="9958"/>
                </a:cubicBezTo>
                <a:cubicBezTo>
                  <a:pt x="6477" y="10001"/>
                  <a:pt x="6427" y="10098"/>
                  <a:pt x="6446" y="10149"/>
                </a:cubicBezTo>
                <a:cubicBezTo>
                  <a:pt x="6454" y="10170"/>
                  <a:pt x="6419" y="10230"/>
                  <a:pt x="6368" y="10284"/>
                </a:cubicBezTo>
                <a:cubicBezTo>
                  <a:pt x="6318" y="10337"/>
                  <a:pt x="6282" y="10397"/>
                  <a:pt x="6289" y="10416"/>
                </a:cubicBezTo>
                <a:cubicBezTo>
                  <a:pt x="6305" y="10458"/>
                  <a:pt x="6231" y="10525"/>
                  <a:pt x="6194" y="10503"/>
                </a:cubicBezTo>
                <a:cubicBezTo>
                  <a:pt x="6179" y="10494"/>
                  <a:pt x="6149" y="10531"/>
                  <a:pt x="6127" y="10586"/>
                </a:cubicBezTo>
                <a:cubicBezTo>
                  <a:pt x="6106" y="10641"/>
                  <a:pt x="6065" y="10702"/>
                  <a:pt x="6035" y="10720"/>
                </a:cubicBezTo>
                <a:cubicBezTo>
                  <a:pt x="5989" y="10750"/>
                  <a:pt x="5951" y="10845"/>
                  <a:pt x="5939" y="10963"/>
                </a:cubicBezTo>
                <a:cubicBezTo>
                  <a:pt x="5932" y="11037"/>
                  <a:pt x="5796" y="11239"/>
                  <a:pt x="5766" y="11221"/>
                </a:cubicBezTo>
                <a:cubicBezTo>
                  <a:pt x="5736" y="11201"/>
                  <a:pt x="5378" y="11768"/>
                  <a:pt x="5388" y="11820"/>
                </a:cubicBezTo>
                <a:cubicBezTo>
                  <a:pt x="5391" y="11835"/>
                  <a:pt x="5365" y="11874"/>
                  <a:pt x="5328" y="11905"/>
                </a:cubicBezTo>
                <a:cubicBezTo>
                  <a:pt x="5292" y="11936"/>
                  <a:pt x="5257" y="11983"/>
                  <a:pt x="5252" y="12009"/>
                </a:cubicBezTo>
                <a:cubicBezTo>
                  <a:pt x="5247" y="12035"/>
                  <a:pt x="5224" y="12056"/>
                  <a:pt x="5201" y="12056"/>
                </a:cubicBezTo>
                <a:cubicBezTo>
                  <a:pt x="5170" y="12056"/>
                  <a:pt x="5152" y="12098"/>
                  <a:pt x="5137" y="12200"/>
                </a:cubicBezTo>
                <a:cubicBezTo>
                  <a:pt x="5123" y="12298"/>
                  <a:pt x="5097" y="12359"/>
                  <a:pt x="5054" y="12396"/>
                </a:cubicBezTo>
                <a:cubicBezTo>
                  <a:pt x="5019" y="12426"/>
                  <a:pt x="4986" y="12487"/>
                  <a:pt x="4978" y="12533"/>
                </a:cubicBezTo>
                <a:cubicBezTo>
                  <a:pt x="4968" y="12602"/>
                  <a:pt x="4960" y="12610"/>
                  <a:pt x="4932" y="12571"/>
                </a:cubicBezTo>
                <a:cubicBezTo>
                  <a:pt x="4888" y="12510"/>
                  <a:pt x="4851" y="12547"/>
                  <a:pt x="4865" y="12639"/>
                </a:cubicBezTo>
                <a:cubicBezTo>
                  <a:pt x="4873" y="12690"/>
                  <a:pt x="4860" y="12727"/>
                  <a:pt x="4820" y="12762"/>
                </a:cubicBezTo>
                <a:cubicBezTo>
                  <a:pt x="4788" y="12790"/>
                  <a:pt x="4758" y="12829"/>
                  <a:pt x="4755" y="12849"/>
                </a:cubicBezTo>
                <a:cubicBezTo>
                  <a:pt x="4751" y="12870"/>
                  <a:pt x="4730" y="12886"/>
                  <a:pt x="4708" y="12885"/>
                </a:cubicBezTo>
                <a:cubicBezTo>
                  <a:pt x="4686" y="12883"/>
                  <a:pt x="4675" y="12889"/>
                  <a:pt x="4681" y="12899"/>
                </a:cubicBezTo>
                <a:cubicBezTo>
                  <a:pt x="4687" y="12909"/>
                  <a:pt x="4675" y="12951"/>
                  <a:pt x="4654" y="12989"/>
                </a:cubicBezTo>
                <a:cubicBezTo>
                  <a:pt x="4633" y="13027"/>
                  <a:pt x="4624" y="13057"/>
                  <a:pt x="4633" y="13057"/>
                </a:cubicBezTo>
                <a:cubicBezTo>
                  <a:pt x="4642" y="13057"/>
                  <a:pt x="4607" y="13130"/>
                  <a:pt x="4553" y="13218"/>
                </a:cubicBezTo>
                <a:cubicBezTo>
                  <a:pt x="4500" y="13305"/>
                  <a:pt x="4443" y="13378"/>
                  <a:pt x="4426" y="13378"/>
                </a:cubicBezTo>
                <a:cubicBezTo>
                  <a:pt x="4409" y="13378"/>
                  <a:pt x="4383" y="13420"/>
                  <a:pt x="4368" y="13470"/>
                </a:cubicBezTo>
                <a:cubicBezTo>
                  <a:pt x="4353" y="13520"/>
                  <a:pt x="4310" y="13575"/>
                  <a:pt x="4273" y="13595"/>
                </a:cubicBezTo>
                <a:cubicBezTo>
                  <a:pt x="4154" y="13659"/>
                  <a:pt x="4100" y="13784"/>
                  <a:pt x="4154" y="13874"/>
                </a:cubicBezTo>
                <a:cubicBezTo>
                  <a:pt x="4179" y="13915"/>
                  <a:pt x="4103" y="14036"/>
                  <a:pt x="4066" y="14013"/>
                </a:cubicBezTo>
                <a:cubicBezTo>
                  <a:pt x="4022" y="13985"/>
                  <a:pt x="3940" y="14112"/>
                  <a:pt x="3954" y="14188"/>
                </a:cubicBezTo>
                <a:cubicBezTo>
                  <a:pt x="3971" y="14274"/>
                  <a:pt x="3828" y="14501"/>
                  <a:pt x="3777" y="14469"/>
                </a:cubicBezTo>
                <a:cubicBezTo>
                  <a:pt x="3737" y="14443"/>
                  <a:pt x="3671" y="14558"/>
                  <a:pt x="3603" y="14768"/>
                </a:cubicBezTo>
                <a:cubicBezTo>
                  <a:pt x="3583" y="14829"/>
                  <a:pt x="3558" y="14876"/>
                  <a:pt x="3546" y="14875"/>
                </a:cubicBezTo>
                <a:cubicBezTo>
                  <a:pt x="3534" y="14874"/>
                  <a:pt x="3503" y="14907"/>
                  <a:pt x="3477" y="14948"/>
                </a:cubicBezTo>
                <a:cubicBezTo>
                  <a:pt x="3450" y="14989"/>
                  <a:pt x="3420" y="15018"/>
                  <a:pt x="3409" y="15012"/>
                </a:cubicBezTo>
                <a:cubicBezTo>
                  <a:pt x="3380" y="14996"/>
                  <a:pt x="3282" y="15168"/>
                  <a:pt x="3297" y="15208"/>
                </a:cubicBezTo>
                <a:cubicBezTo>
                  <a:pt x="3318" y="15264"/>
                  <a:pt x="3178" y="15466"/>
                  <a:pt x="3132" y="15446"/>
                </a:cubicBezTo>
                <a:cubicBezTo>
                  <a:pt x="3110" y="15436"/>
                  <a:pt x="3079" y="15455"/>
                  <a:pt x="3063" y="15486"/>
                </a:cubicBezTo>
                <a:cubicBezTo>
                  <a:pt x="3047" y="15517"/>
                  <a:pt x="3018" y="15534"/>
                  <a:pt x="2999" y="15521"/>
                </a:cubicBezTo>
                <a:cubicBezTo>
                  <a:pt x="2972" y="15504"/>
                  <a:pt x="2967" y="15528"/>
                  <a:pt x="2972" y="15651"/>
                </a:cubicBezTo>
                <a:cubicBezTo>
                  <a:pt x="2979" y="15805"/>
                  <a:pt x="2941" y="15934"/>
                  <a:pt x="2893" y="15918"/>
                </a:cubicBezTo>
                <a:cubicBezTo>
                  <a:pt x="2879" y="15913"/>
                  <a:pt x="2844" y="15932"/>
                  <a:pt x="2815" y="15958"/>
                </a:cubicBezTo>
                <a:cubicBezTo>
                  <a:pt x="2775" y="15995"/>
                  <a:pt x="2755" y="15996"/>
                  <a:pt x="2732" y="15963"/>
                </a:cubicBezTo>
                <a:cubicBezTo>
                  <a:pt x="2706" y="15927"/>
                  <a:pt x="2702" y="15936"/>
                  <a:pt x="2710" y="16015"/>
                </a:cubicBezTo>
                <a:cubicBezTo>
                  <a:pt x="2718" y="16084"/>
                  <a:pt x="2703" y="16145"/>
                  <a:pt x="2654" y="16234"/>
                </a:cubicBezTo>
                <a:cubicBezTo>
                  <a:pt x="2587" y="16355"/>
                  <a:pt x="2585" y="16357"/>
                  <a:pt x="2571" y="16274"/>
                </a:cubicBezTo>
                <a:cubicBezTo>
                  <a:pt x="2554" y="16170"/>
                  <a:pt x="2516" y="16200"/>
                  <a:pt x="2516" y="16319"/>
                </a:cubicBezTo>
                <a:cubicBezTo>
                  <a:pt x="2516" y="16372"/>
                  <a:pt x="2493" y="16432"/>
                  <a:pt x="2458" y="16470"/>
                </a:cubicBezTo>
                <a:cubicBezTo>
                  <a:pt x="2426" y="16505"/>
                  <a:pt x="2405" y="16557"/>
                  <a:pt x="2411" y="16584"/>
                </a:cubicBezTo>
                <a:cubicBezTo>
                  <a:pt x="2418" y="16611"/>
                  <a:pt x="2373" y="16713"/>
                  <a:pt x="2312" y="16813"/>
                </a:cubicBezTo>
                <a:cubicBezTo>
                  <a:pt x="2251" y="16912"/>
                  <a:pt x="2206" y="17006"/>
                  <a:pt x="2212" y="17020"/>
                </a:cubicBezTo>
                <a:cubicBezTo>
                  <a:pt x="2230" y="17070"/>
                  <a:pt x="2133" y="17179"/>
                  <a:pt x="2088" y="17160"/>
                </a:cubicBezTo>
                <a:cubicBezTo>
                  <a:pt x="2035" y="17136"/>
                  <a:pt x="1945" y="17283"/>
                  <a:pt x="1940" y="17400"/>
                </a:cubicBezTo>
                <a:cubicBezTo>
                  <a:pt x="1937" y="17454"/>
                  <a:pt x="1902" y="17508"/>
                  <a:pt x="1835" y="17566"/>
                </a:cubicBezTo>
                <a:cubicBezTo>
                  <a:pt x="1780" y="17613"/>
                  <a:pt x="1737" y="17672"/>
                  <a:pt x="1740" y="17695"/>
                </a:cubicBezTo>
                <a:cubicBezTo>
                  <a:pt x="1743" y="17719"/>
                  <a:pt x="1720" y="17757"/>
                  <a:pt x="1689" y="17780"/>
                </a:cubicBezTo>
                <a:cubicBezTo>
                  <a:pt x="1658" y="17804"/>
                  <a:pt x="1634" y="17855"/>
                  <a:pt x="1634" y="17894"/>
                </a:cubicBezTo>
                <a:cubicBezTo>
                  <a:pt x="1634" y="17995"/>
                  <a:pt x="1565" y="18157"/>
                  <a:pt x="1534" y="18127"/>
                </a:cubicBezTo>
                <a:cubicBezTo>
                  <a:pt x="1520" y="18114"/>
                  <a:pt x="1515" y="18115"/>
                  <a:pt x="1524" y="18132"/>
                </a:cubicBezTo>
                <a:cubicBezTo>
                  <a:pt x="1544" y="18168"/>
                  <a:pt x="1480" y="18302"/>
                  <a:pt x="1444" y="18302"/>
                </a:cubicBezTo>
                <a:cubicBezTo>
                  <a:pt x="1416" y="18302"/>
                  <a:pt x="1227" y="18635"/>
                  <a:pt x="1241" y="18659"/>
                </a:cubicBezTo>
                <a:cubicBezTo>
                  <a:pt x="1246" y="18667"/>
                  <a:pt x="1228" y="18694"/>
                  <a:pt x="1199" y="18720"/>
                </a:cubicBezTo>
                <a:cubicBezTo>
                  <a:pt x="1104" y="18804"/>
                  <a:pt x="952" y="19084"/>
                  <a:pt x="966" y="19147"/>
                </a:cubicBezTo>
                <a:cubicBezTo>
                  <a:pt x="975" y="19184"/>
                  <a:pt x="953" y="19247"/>
                  <a:pt x="907" y="19317"/>
                </a:cubicBezTo>
                <a:cubicBezTo>
                  <a:pt x="867" y="19378"/>
                  <a:pt x="841" y="19446"/>
                  <a:pt x="849" y="19468"/>
                </a:cubicBezTo>
                <a:cubicBezTo>
                  <a:pt x="857" y="19490"/>
                  <a:pt x="843" y="19526"/>
                  <a:pt x="817" y="19548"/>
                </a:cubicBezTo>
                <a:cubicBezTo>
                  <a:pt x="792" y="19571"/>
                  <a:pt x="772" y="19580"/>
                  <a:pt x="772" y="19570"/>
                </a:cubicBezTo>
                <a:cubicBezTo>
                  <a:pt x="772" y="19560"/>
                  <a:pt x="744" y="19594"/>
                  <a:pt x="711" y="19645"/>
                </a:cubicBezTo>
                <a:cubicBezTo>
                  <a:pt x="678" y="19696"/>
                  <a:pt x="636" y="19737"/>
                  <a:pt x="618" y="19737"/>
                </a:cubicBezTo>
                <a:cubicBezTo>
                  <a:pt x="591" y="19737"/>
                  <a:pt x="591" y="19747"/>
                  <a:pt x="612" y="19789"/>
                </a:cubicBezTo>
                <a:cubicBezTo>
                  <a:pt x="645" y="19855"/>
                  <a:pt x="611" y="19896"/>
                  <a:pt x="553" y="19862"/>
                </a:cubicBezTo>
                <a:cubicBezTo>
                  <a:pt x="514" y="19840"/>
                  <a:pt x="514" y="19843"/>
                  <a:pt x="554" y="19895"/>
                </a:cubicBezTo>
                <a:cubicBezTo>
                  <a:pt x="585" y="19936"/>
                  <a:pt x="589" y="19958"/>
                  <a:pt x="570" y="19978"/>
                </a:cubicBezTo>
                <a:cubicBezTo>
                  <a:pt x="555" y="19993"/>
                  <a:pt x="550" y="20037"/>
                  <a:pt x="557" y="20075"/>
                </a:cubicBezTo>
                <a:cubicBezTo>
                  <a:pt x="566" y="20121"/>
                  <a:pt x="549" y="20172"/>
                  <a:pt x="506" y="20228"/>
                </a:cubicBezTo>
                <a:cubicBezTo>
                  <a:pt x="471" y="20274"/>
                  <a:pt x="443" y="20324"/>
                  <a:pt x="443" y="20342"/>
                </a:cubicBezTo>
                <a:cubicBezTo>
                  <a:pt x="443" y="20394"/>
                  <a:pt x="338" y="20613"/>
                  <a:pt x="324" y="20589"/>
                </a:cubicBezTo>
                <a:cubicBezTo>
                  <a:pt x="305" y="20556"/>
                  <a:pt x="246" y="20713"/>
                  <a:pt x="230" y="20844"/>
                </a:cubicBezTo>
                <a:cubicBezTo>
                  <a:pt x="219" y="20927"/>
                  <a:pt x="202" y="20958"/>
                  <a:pt x="176" y="20951"/>
                </a:cubicBezTo>
                <a:cubicBezTo>
                  <a:pt x="148" y="20943"/>
                  <a:pt x="137" y="20967"/>
                  <a:pt x="137" y="21033"/>
                </a:cubicBezTo>
                <a:cubicBezTo>
                  <a:pt x="137" y="21084"/>
                  <a:pt x="122" y="21179"/>
                  <a:pt x="103" y="21243"/>
                </a:cubicBezTo>
                <a:cubicBezTo>
                  <a:pt x="85" y="21307"/>
                  <a:pt x="53" y="21412"/>
                  <a:pt x="34" y="21477"/>
                </a:cubicBezTo>
                <a:lnTo>
                  <a:pt x="0" y="21595"/>
                </a:lnTo>
                <a:lnTo>
                  <a:pt x="187" y="21576"/>
                </a:lnTo>
                <a:cubicBezTo>
                  <a:pt x="290" y="21565"/>
                  <a:pt x="498" y="21527"/>
                  <a:pt x="647" y="21493"/>
                </a:cubicBezTo>
                <a:cubicBezTo>
                  <a:pt x="797" y="21460"/>
                  <a:pt x="984" y="21433"/>
                  <a:pt x="1065" y="21432"/>
                </a:cubicBezTo>
                <a:cubicBezTo>
                  <a:pt x="1213" y="21431"/>
                  <a:pt x="1409" y="21377"/>
                  <a:pt x="1476" y="21321"/>
                </a:cubicBezTo>
                <a:cubicBezTo>
                  <a:pt x="1496" y="21305"/>
                  <a:pt x="1539" y="21301"/>
                  <a:pt x="1574" y="21312"/>
                </a:cubicBezTo>
                <a:cubicBezTo>
                  <a:pt x="1619" y="21326"/>
                  <a:pt x="1644" y="21315"/>
                  <a:pt x="1659" y="21272"/>
                </a:cubicBezTo>
                <a:cubicBezTo>
                  <a:pt x="1670" y="21238"/>
                  <a:pt x="1699" y="21208"/>
                  <a:pt x="1723" y="21208"/>
                </a:cubicBezTo>
                <a:cubicBezTo>
                  <a:pt x="1746" y="21208"/>
                  <a:pt x="1772" y="21191"/>
                  <a:pt x="1779" y="21170"/>
                </a:cubicBezTo>
                <a:cubicBezTo>
                  <a:pt x="1787" y="21149"/>
                  <a:pt x="1818" y="21141"/>
                  <a:pt x="1849" y="21151"/>
                </a:cubicBezTo>
                <a:cubicBezTo>
                  <a:pt x="2044" y="21218"/>
                  <a:pt x="2033" y="21219"/>
                  <a:pt x="1986" y="21161"/>
                </a:cubicBezTo>
                <a:cubicBezTo>
                  <a:pt x="1937" y="21100"/>
                  <a:pt x="1954" y="21071"/>
                  <a:pt x="2051" y="21052"/>
                </a:cubicBezTo>
                <a:cubicBezTo>
                  <a:pt x="2108" y="21041"/>
                  <a:pt x="2121" y="21053"/>
                  <a:pt x="2127" y="21123"/>
                </a:cubicBezTo>
                <a:cubicBezTo>
                  <a:pt x="2133" y="21201"/>
                  <a:pt x="2146" y="21208"/>
                  <a:pt x="2282" y="21208"/>
                </a:cubicBezTo>
                <a:cubicBezTo>
                  <a:pt x="2411" y="21208"/>
                  <a:pt x="2427" y="21200"/>
                  <a:pt x="2403" y="21151"/>
                </a:cubicBezTo>
                <a:cubicBezTo>
                  <a:pt x="2387" y="21120"/>
                  <a:pt x="2381" y="21072"/>
                  <a:pt x="2389" y="21040"/>
                </a:cubicBezTo>
                <a:cubicBezTo>
                  <a:pt x="2403" y="20977"/>
                  <a:pt x="2517" y="20960"/>
                  <a:pt x="2552" y="21017"/>
                </a:cubicBezTo>
                <a:cubicBezTo>
                  <a:pt x="2565" y="21038"/>
                  <a:pt x="2596" y="21020"/>
                  <a:pt x="2634" y="20965"/>
                </a:cubicBezTo>
                <a:cubicBezTo>
                  <a:pt x="2683" y="20894"/>
                  <a:pt x="2688" y="20871"/>
                  <a:pt x="2661" y="20854"/>
                </a:cubicBezTo>
                <a:cubicBezTo>
                  <a:pt x="2594" y="20811"/>
                  <a:pt x="2657" y="20752"/>
                  <a:pt x="2761" y="20759"/>
                </a:cubicBezTo>
                <a:cubicBezTo>
                  <a:pt x="2854" y="20766"/>
                  <a:pt x="3005" y="20713"/>
                  <a:pt x="3072" y="20648"/>
                </a:cubicBezTo>
                <a:cubicBezTo>
                  <a:pt x="3105" y="20616"/>
                  <a:pt x="3175" y="20599"/>
                  <a:pt x="3267" y="20601"/>
                </a:cubicBezTo>
                <a:cubicBezTo>
                  <a:pt x="3313" y="20602"/>
                  <a:pt x="3362" y="20578"/>
                  <a:pt x="3378" y="20547"/>
                </a:cubicBezTo>
                <a:cubicBezTo>
                  <a:pt x="3409" y="20484"/>
                  <a:pt x="3526" y="20473"/>
                  <a:pt x="3548" y="20530"/>
                </a:cubicBezTo>
                <a:cubicBezTo>
                  <a:pt x="3573" y="20598"/>
                  <a:pt x="3604" y="20569"/>
                  <a:pt x="3604" y="20478"/>
                </a:cubicBezTo>
                <a:cubicBezTo>
                  <a:pt x="3604" y="20366"/>
                  <a:pt x="3621" y="20336"/>
                  <a:pt x="3668" y="20375"/>
                </a:cubicBezTo>
                <a:cubicBezTo>
                  <a:pt x="3796" y="20480"/>
                  <a:pt x="3919" y="20495"/>
                  <a:pt x="3838" y="20396"/>
                </a:cubicBezTo>
                <a:cubicBezTo>
                  <a:pt x="3817" y="20371"/>
                  <a:pt x="3807" y="20326"/>
                  <a:pt x="3814" y="20294"/>
                </a:cubicBezTo>
                <a:cubicBezTo>
                  <a:pt x="3829" y="20228"/>
                  <a:pt x="3967" y="20181"/>
                  <a:pt x="3999" y="20231"/>
                </a:cubicBezTo>
                <a:cubicBezTo>
                  <a:pt x="4011" y="20249"/>
                  <a:pt x="4044" y="20264"/>
                  <a:pt x="4072" y="20264"/>
                </a:cubicBezTo>
                <a:cubicBezTo>
                  <a:pt x="4100" y="20264"/>
                  <a:pt x="4128" y="20283"/>
                  <a:pt x="4136" y="20304"/>
                </a:cubicBezTo>
                <a:cubicBezTo>
                  <a:pt x="4144" y="20327"/>
                  <a:pt x="4171" y="20317"/>
                  <a:pt x="4205" y="20280"/>
                </a:cubicBezTo>
                <a:cubicBezTo>
                  <a:pt x="4235" y="20247"/>
                  <a:pt x="4261" y="20234"/>
                  <a:pt x="4262" y="20252"/>
                </a:cubicBezTo>
                <a:cubicBezTo>
                  <a:pt x="4262" y="20270"/>
                  <a:pt x="4273" y="20255"/>
                  <a:pt x="4286" y="20219"/>
                </a:cubicBezTo>
                <a:cubicBezTo>
                  <a:pt x="4298" y="20183"/>
                  <a:pt x="4323" y="20153"/>
                  <a:pt x="4340" y="20153"/>
                </a:cubicBezTo>
                <a:cubicBezTo>
                  <a:pt x="4356" y="20153"/>
                  <a:pt x="4376" y="20124"/>
                  <a:pt x="4383" y="20091"/>
                </a:cubicBezTo>
                <a:cubicBezTo>
                  <a:pt x="4394" y="20047"/>
                  <a:pt x="4414" y="20040"/>
                  <a:pt x="4464" y="20058"/>
                </a:cubicBezTo>
                <a:cubicBezTo>
                  <a:pt x="4553" y="20091"/>
                  <a:pt x="4616" y="20053"/>
                  <a:pt x="4630" y="19962"/>
                </a:cubicBezTo>
                <a:cubicBezTo>
                  <a:pt x="4638" y="19912"/>
                  <a:pt x="4661" y="19888"/>
                  <a:pt x="4699" y="19888"/>
                </a:cubicBezTo>
                <a:cubicBezTo>
                  <a:pt x="4731" y="19888"/>
                  <a:pt x="4762" y="19872"/>
                  <a:pt x="4769" y="19853"/>
                </a:cubicBezTo>
                <a:cubicBezTo>
                  <a:pt x="4776" y="19834"/>
                  <a:pt x="4800" y="19826"/>
                  <a:pt x="4824" y="19836"/>
                </a:cubicBezTo>
                <a:cubicBezTo>
                  <a:pt x="4848" y="19847"/>
                  <a:pt x="4894" y="19827"/>
                  <a:pt x="4926" y="19792"/>
                </a:cubicBezTo>
                <a:cubicBezTo>
                  <a:pt x="4979" y="19733"/>
                  <a:pt x="4987" y="19734"/>
                  <a:pt x="5000" y="19789"/>
                </a:cubicBezTo>
                <a:cubicBezTo>
                  <a:pt x="5019" y="19874"/>
                  <a:pt x="5052" y="19829"/>
                  <a:pt x="5038" y="19737"/>
                </a:cubicBezTo>
                <a:cubicBezTo>
                  <a:pt x="5024" y="19646"/>
                  <a:pt x="5085" y="19595"/>
                  <a:pt x="5131" y="19659"/>
                </a:cubicBezTo>
                <a:cubicBezTo>
                  <a:pt x="5154" y="19691"/>
                  <a:pt x="5167" y="19691"/>
                  <a:pt x="5178" y="19662"/>
                </a:cubicBezTo>
                <a:cubicBezTo>
                  <a:pt x="5187" y="19639"/>
                  <a:pt x="5213" y="19630"/>
                  <a:pt x="5238" y="19643"/>
                </a:cubicBezTo>
                <a:cubicBezTo>
                  <a:pt x="5262" y="19656"/>
                  <a:pt x="5298" y="19646"/>
                  <a:pt x="5317" y="19619"/>
                </a:cubicBezTo>
                <a:cubicBezTo>
                  <a:pt x="5336" y="19593"/>
                  <a:pt x="5382" y="19575"/>
                  <a:pt x="5418" y="19579"/>
                </a:cubicBezTo>
                <a:cubicBezTo>
                  <a:pt x="5466" y="19585"/>
                  <a:pt x="5481" y="19574"/>
                  <a:pt x="5472" y="19534"/>
                </a:cubicBezTo>
                <a:cubicBezTo>
                  <a:pt x="5454" y="19459"/>
                  <a:pt x="5502" y="19419"/>
                  <a:pt x="5542" y="19475"/>
                </a:cubicBezTo>
                <a:cubicBezTo>
                  <a:pt x="5570" y="19513"/>
                  <a:pt x="5582" y="19508"/>
                  <a:pt x="5608" y="19449"/>
                </a:cubicBezTo>
                <a:cubicBezTo>
                  <a:pt x="5635" y="19388"/>
                  <a:pt x="5647" y="19386"/>
                  <a:pt x="5687" y="19426"/>
                </a:cubicBezTo>
                <a:cubicBezTo>
                  <a:pt x="5753" y="19493"/>
                  <a:pt x="5792" y="19485"/>
                  <a:pt x="5829" y="19393"/>
                </a:cubicBezTo>
                <a:cubicBezTo>
                  <a:pt x="5849" y="19341"/>
                  <a:pt x="5887" y="19311"/>
                  <a:pt x="5933" y="19308"/>
                </a:cubicBezTo>
                <a:cubicBezTo>
                  <a:pt x="5973" y="19305"/>
                  <a:pt x="6010" y="19284"/>
                  <a:pt x="6016" y="19260"/>
                </a:cubicBezTo>
                <a:cubicBezTo>
                  <a:pt x="6021" y="19236"/>
                  <a:pt x="6056" y="19203"/>
                  <a:pt x="6093" y="19190"/>
                </a:cubicBezTo>
                <a:cubicBezTo>
                  <a:pt x="6131" y="19176"/>
                  <a:pt x="6166" y="19141"/>
                  <a:pt x="6173" y="19109"/>
                </a:cubicBezTo>
                <a:cubicBezTo>
                  <a:pt x="6180" y="19077"/>
                  <a:pt x="6204" y="19059"/>
                  <a:pt x="6227" y="19069"/>
                </a:cubicBezTo>
                <a:cubicBezTo>
                  <a:pt x="6249" y="19079"/>
                  <a:pt x="6324" y="19101"/>
                  <a:pt x="6394" y="19114"/>
                </a:cubicBezTo>
                <a:cubicBezTo>
                  <a:pt x="6512" y="19136"/>
                  <a:pt x="6522" y="19131"/>
                  <a:pt x="6534" y="19055"/>
                </a:cubicBezTo>
                <a:cubicBezTo>
                  <a:pt x="6543" y="19000"/>
                  <a:pt x="6557" y="18979"/>
                  <a:pt x="6581" y="18994"/>
                </a:cubicBezTo>
                <a:cubicBezTo>
                  <a:pt x="6601" y="19007"/>
                  <a:pt x="6615" y="18997"/>
                  <a:pt x="6612" y="18972"/>
                </a:cubicBezTo>
                <a:cubicBezTo>
                  <a:pt x="6607" y="18933"/>
                  <a:pt x="6714" y="18878"/>
                  <a:pt x="6833" y="18857"/>
                </a:cubicBezTo>
                <a:cubicBezTo>
                  <a:pt x="6858" y="18853"/>
                  <a:pt x="6885" y="18820"/>
                  <a:pt x="6894" y="18784"/>
                </a:cubicBezTo>
                <a:cubicBezTo>
                  <a:pt x="6903" y="18747"/>
                  <a:pt x="6934" y="18718"/>
                  <a:pt x="6963" y="18718"/>
                </a:cubicBezTo>
                <a:cubicBezTo>
                  <a:pt x="6992" y="18718"/>
                  <a:pt x="7029" y="18696"/>
                  <a:pt x="7044" y="18670"/>
                </a:cubicBezTo>
                <a:cubicBezTo>
                  <a:pt x="7062" y="18641"/>
                  <a:pt x="7127" y="18626"/>
                  <a:pt x="7220" y="18630"/>
                </a:cubicBezTo>
                <a:cubicBezTo>
                  <a:pt x="7338" y="18636"/>
                  <a:pt x="7364" y="18629"/>
                  <a:pt x="7344" y="18590"/>
                </a:cubicBezTo>
                <a:cubicBezTo>
                  <a:pt x="7314" y="18529"/>
                  <a:pt x="7335" y="18491"/>
                  <a:pt x="7401" y="18491"/>
                </a:cubicBezTo>
                <a:cubicBezTo>
                  <a:pt x="7429" y="18491"/>
                  <a:pt x="7460" y="18474"/>
                  <a:pt x="7468" y="18453"/>
                </a:cubicBezTo>
                <a:cubicBezTo>
                  <a:pt x="7475" y="18432"/>
                  <a:pt x="7505" y="18427"/>
                  <a:pt x="7534" y="18439"/>
                </a:cubicBezTo>
                <a:cubicBezTo>
                  <a:pt x="7572" y="18455"/>
                  <a:pt x="7601" y="18436"/>
                  <a:pt x="7629" y="18380"/>
                </a:cubicBezTo>
                <a:cubicBezTo>
                  <a:pt x="7657" y="18326"/>
                  <a:pt x="7696" y="18302"/>
                  <a:pt x="7754" y="18302"/>
                </a:cubicBezTo>
                <a:cubicBezTo>
                  <a:pt x="7800" y="18302"/>
                  <a:pt x="7843" y="18287"/>
                  <a:pt x="7850" y="18269"/>
                </a:cubicBezTo>
                <a:cubicBezTo>
                  <a:pt x="7857" y="18251"/>
                  <a:pt x="7907" y="18224"/>
                  <a:pt x="7962" y="18210"/>
                </a:cubicBezTo>
                <a:cubicBezTo>
                  <a:pt x="8048" y="18189"/>
                  <a:pt x="8177" y="18121"/>
                  <a:pt x="8321" y="18021"/>
                </a:cubicBezTo>
                <a:cubicBezTo>
                  <a:pt x="8341" y="18007"/>
                  <a:pt x="8364" y="18014"/>
                  <a:pt x="8373" y="18038"/>
                </a:cubicBezTo>
                <a:cubicBezTo>
                  <a:pt x="8384" y="18068"/>
                  <a:pt x="8401" y="18062"/>
                  <a:pt x="8431" y="18016"/>
                </a:cubicBezTo>
                <a:cubicBezTo>
                  <a:pt x="8455" y="17981"/>
                  <a:pt x="8513" y="17946"/>
                  <a:pt x="8560" y="17939"/>
                </a:cubicBezTo>
                <a:cubicBezTo>
                  <a:pt x="8662" y="17922"/>
                  <a:pt x="8882" y="17817"/>
                  <a:pt x="8921" y="17766"/>
                </a:cubicBezTo>
                <a:cubicBezTo>
                  <a:pt x="8936" y="17746"/>
                  <a:pt x="8962" y="17738"/>
                  <a:pt x="8978" y="17747"/>
                </a:cubicBezTo>
                <a:cubicBezTo>
                  <a:pt x="8994" y="17757"/>
                  <a:pt x="9037" y="17750"/>
                  <a:pt x="9073" y="17733"/>
                </a:cubicBezTo>
                <a:cubicBezTo>
                  <a:pt x="9110" y="17716"/>
                  <a:pt x="9155" y="17718"/>
                  <a:pt x="9178" y="17738"/>
                </a:cubicBezTo>
                <a:cubicBezTo>
                  <a:pt x="9206" y="17763"/>
                  <a:pt x="9226" y="17756"/>
                  <a:pt x="9246" y="17717"/>
                </a:cubicBezTo>
                <a:cubicBezTo>
                  <a:pt x="9261" y="17686"/>
                  <a:pt x="9287" y="17662"/>
                  <a:pt x="9302" y="17662"/>
                </a:cubicBezTo>
                <a:cubicBezTo>
                  <a:pt x="9318" y="17662"/>
                  <a:pt x="9337" y="17636"/>
                  <a:pt x="9343" y="17606"/>
                </a:cubicBezTo>
                <a:cubicBezTo>
                  <a:pt x="9360" y="17536"/>
                  <a:pt x="9530" y="17460"/>
                  <a:pt x="9601" y="17490"/>
                </a:cubicBezTo>
                <a:cubicBezTo>
                  <a:pt x="9640" y="17506"/>
                  <a:pt x="9668" y="17490"/>
                  <a:pt x="9695" y="17436"/>
                </a:cubicBezTo>
                <a:cubicBezTo>
                  <a:pt x="9724" y="17379"/>
                  <a:pt x="9779" y="17352"/>
                  <a:pt x="9923" y="17323"/>
                </a:cubicBezTo>
                <a:cubicBezTo>
                  <a:pt x="10028" y="17301"/>
                  <a:pt x="10130" y="17262"/>
                  <a:pt x="10150" y="17235"/>
                </a:cubicBezTo>
                <a:cubicBezTo>
                  <a:pt x="10208" y="17155"/>
                  <a:pt x="10295" y="17092"/>
                  <a:pt x="10355" y="17086"/>
                </a:cubicBezTo>
                <a:cubicBezTo>
                  <a:pt x="10386" y="17084"/>
                  <a:pt x="10424" y="17066"/>
                  <a:pt x="10440" y="17046"/>
                </a:cubicBezTo>
                <a:cubicBezTo>
                  <a:pt x="10456" y="17027"/>
                  <a:pt x="10468" y="17022"/>
                  <a:pt x="10468" y="17037"/>
                </a:cubicBezTo>
                <a:cubicBezTo>
                  <a:pt x="10468" y="17052"/>
                  <a:pt x="10503" y="17031"/>
                  <a:pt x="10545" y="16990"/>
                </a:cubicBezTo>
                <a:cubicBezTo>
                  <a:pt x="10587" y="16948"/>
                  <a:pt x="10656" y="16901"/>
                  <a:pt x="10698" y="16886"/>
                </a:cubicBezTo>
                <a:cubicBezTo>
                  <a:pt x="10740" y="16871"/>
                  <a:pt x="10787" y="16843"/>
                  <a:pt x="10803" y="16822"/>
                </a:cubicBezTo>
                <a:cubicBezTo>
                  <a:pt x="10819" y="16801"/>
                  <a:pt x="10839" y="16792"/>
                  <a:pt x="10847" y="16806"/>
                </a:cubicBezTo>
                <a:cubicBezTo>
                  <a:pt x="10855" y="16819"/>
                  <a:pt x="10874" y="16812"/>
                  <a:pt x="10889" y="16791"/>
                </a:cubicBezTo>
                <a:cubicBezTo>
                  <a:pt x="10907" y="16767"/>
                  <a:pt x="10936" y="16766"/>
                  <a:pt x="10973" y="16789"/>
                </a:cubicBezTo>
                <a:cubicBezTo>
                  <a:pt x="11031" y="16826"/>
                  <a:pt x="11106" y="16770"/>
                  <a:pt x="11163" y="16645"/>
                </a:cubicBezTo>
                <a:cubicBezTo>
                  <a:pt x="11178" y="16611"/>
                  <a:pt x="11228" y="16588"/>
                  <a:pt x="11287" y="16586"/>
                </a:cubicBezTo>
                <a:cubicBezTo>
                  <a:pt x="11399" y="16582"/>
                  <a:pt x="11464" y="16543"/>
                  <a:pt x="11504" y="16456"/>
                </a:cubicBezTo>
                <a:cubicBezTo>
                  <a:pt x="11519" y="16424"/>
                  <a:pt x="11532" y="16411"/>
                  <a:pt x="11532" y="16428"/>
                </a:cubicBezTo>
                <a:cubicBezTo>
                  <a:pt x="11533" y="16445"/>
                  <a:pt x="11558" y="16426"/>
                  <a:pt x="11588" y="16388"/>
                </a:cubicBezTo>
                <a:cubicBezTo>
                  <a:pt x="11621" y="16345"/>
                  <a:pt x="11674" y="16319"/>
                  <a:pt x="11726" y="16322"/>
                </a:cubicBezTo>
                <a:cubicBezTo>
                  <a:pt x="11786" y="16325"/>
                  <a:pt x="11828" y="16302"/>
                  <a:pt x="11865" y="16244"/>
                </a:cubicBezTo>
                <a:cubicBezTo>
                  <a:pt x="11910" y="16174"/>
                  <a:pt x="11984" y="16129"/>
                  <a:pt x="12072" y="16114"/>
                </a:cubicBezTo>
                <a:cubicBezTo>
                  <a:pt x="12081" y="16112"/>
                  <a:pt x="12102" y="16068"/>
                  <a:pt x="12117" y="16017"/>
                </a:cubicBezTo>
                <a:cubicBezTo>
                  <a:pt x="12144" y="15931"/>
                  <a:pt x="12172" y="15907"/>
                  <a:pt x="12222" y="15923"/>
                </a:cubicBezTo>
                <a:cubicBezTo>
                  <a:pt x="12233" y="15926"/>
                  <a:pt x="12265" y="15894"/>
                  <a:pt x="12293" y="15850"/>
                </a:cubicBezTo>
                <a:cubicBezTo>
                  <a:pt x="12332" y="15789"/>
                  <a:pt x="12349" y="15781"/>
                  <a:pt x="12363" y="15817"/>
                </a:cubicBezTo>
                <a:cubicBezTo>
                  <a:pt x="12375" y="15851"/>
                  <a:pt x="12384" y="15844"/>
                  <a:pt x="12395" y="15791"/>
                </a:cubicBezTo>
                <a:cubicBezTo>
                  <a:pt x="12404" y="15750"/>
                  <a:pt x="12422" y="15717"/>
                  <a:pt x="12435" y="15717"/>
                </a:cubicBezTo>
                <a:cubicBezTo>
                  <a:pt x="12448" y="15717"/>
                  <a:pt x="12492" y="15666"/>
                  <a:pt x="12534" y="15604"/>
                </a:cubicBezTo>
                <a:cubicBezTo>
                  <a:pt x="12576" y="15542"/>
                  <a:pt x="12616" y="15490"/>
                  <a:pt x="12622" y="15488"/>
                </a:cubicBezTo>
                <a:cubicBezTo>
                  <a:pt x="12669" y="15474"/>
                  <a:pt x="12709" y="15418"/>
                  <a:pt x="12720" y="15354"/>
                </a:cubicBezTo>
                <a:cubicBezTo>
                  <a:pt x="12726" y="15312"/>
                  <a:pt x="12740" y="15286"/>
                  <a:pt x="12751" y="15297"/>
                </a:cubicBezTo>
                <a:cubicBezTo>
                  <a:pt x="12778" y="15325"/>
                  <a:pt x="13113" y="14788"/>
                  <a:pt x="13123" y="14700"/>
                </a:cubicBezTo>
                <a:cubicBezTo>
                  <a:pt x="13128" y="14660"/>
                  <a:pt x="13156" y="14615"/>
                  <a:pt x="13187" y="14603"/>
                </a:cubicBezTo>
                <a:cubicBezTo>
                  <a:pt x="13225" y="14588"/>
                  <a:pt x="13261" y="14521"/>
                  <a:pt x="13300" y="14395"/>
                </a:cubicBezTo>
                <a:cubicBezTo>
                  <a:pt x="13345" y="14253"/>
                  <a:pt x="13376" y="14201"/>
                  <a:pt x="13434" y="14174"/>
                </a:cubicBezTo>
                <a:cubicBezTo>
                  <a:pt x="13490" y="14147"/>
                  <a:pt x="13505" y="14123"/>
                  <a:pt x="13497" y="14072"/>
                </a:cubicBezTo>
                <a:cubicBezTo>
                  <a:pt x="13485" y="13992"/>
                  <a:pt x="13516" y="13940"/>
                  <a:pt x="13601" y="13905"/>
                </a:cubicBezTo>
                <a:cubicBezTo>
                  <a:pt x="13635" y="13890"/>
                  <a:pt x="13663" y="13857"/>
                  <a:pt x="13663" y="13829"/>
                </a:cubicBezTo>
                <a:cubicBezTo>
                  <a:pt x="13663" y="13742"/>
                  <a:pt x="13711" y="13725"/>
                  <a:pt x="13724" y="13808"/>
                </a:cubicBezTo>
                <a:cubicBezTo>
                  <a:pt x="13740" y="13907"/>
                  <a:pt x="13768" y="13910"/>
                  <a:pt x="13799" y="13812"/>
                </a:cubicBezTo>
                <a:cubicBezTo>
                  <a:pt x="13813" y="13771"/>
                  <a:pt x="13836" y="13737"/>
                  <a:pt x="13853" y="13737"/>
                </a:cubicBezTo>
                <a:cubicBezTo>
                  <a:pt x="13870" y="13737"/>
                  <a:pt x="13889" y="13678"/>
                  <a:pt x="13897" y="13600"/>
                </a:cubicBezTo>
                <a:cubicBezTo>
                  <a:pt x="13913" y="13431"/>
                  <a:pt x="13975" y="13305"/>
                  <a:pt x="14015" y="13359"/>
                </a:cubicBezTo>
                <a:cubicBezTo>
                  <a:pt x="14053" y="13413"/>
                  <a:pt x="14089" y="13333"/>
                  <a:pt x="14098" y="13170"/>
                </a:cubicBezTo>
                <a:cubicBezTo>
                  <a:pt x="14107" y="13007"/>
                  <a:pt x="14146" y="13011"/>
                  <a:pt x="14165" y="13177"/>
                </a:cubicBezTo>
                <a:lnTo>
                  <a:pt x="14179" y="13303"/>
                </a:lnTo>
                <a:lnTo>
                  <a:pt x="14182" y="13161"/>
                </a:lnTo>
                <a:cubicBezTo>
                  <a:pt x="14185" y="13020"/>
                  <a:pt x="14248" y="12911"/>
                  <a:pt x="14298" y="12963"/>
                </a:cubicBezTo>
                <a:cubicBezTo>
                  <a:pt x="14310" y="12975"/>
                  <a:pt x="14321" y="12961"/>
                  <a:pt x="14321" y="12930"/>
                </a:cubicBezTo>
                <a:cubicBezTo>
                  <a:pt x="14321" y="12898"/>
                  <a:pt x="14311" y="12862"/>
                  <a:pt x="14298" y="12849"/>
                </a:cubicBezTo>
                <a:cubicBezTo>
                  <a:pt x="14252" y="12802"/>
                  <a:pt x="14303" y="12755"/>
                  <a:pt x="14398" y="12755"/>
                </a:cubicBezTo>
                <a:cubicBezTo>
                  <a:pt x="14458" y="12755"/>
                  <a:pt x="14507" y="12733"/>
                  <a:pt x="14525" y="12698"/>
                </a:cubicBezTo>
                <a:cubicBezTo>
                  <a:pt x="14543" y="12662"/>
                  <a:pt x="14562" y="12653"/>
                  <a:pt x="14578" y="12675"/>
                </a:cubicBezTo>
                <a:cubicBezTo>
                  <a:pt x="14592" y="12694"/>
                  <a:pt x="14668" y="12715"/>
                  <a:pt x="14746" y="12722"/>
                </a:cubicBezTo>
                <a:cubicBezTo>
                  <a:pt x="14869" y="12733"/>
                  <a:pt x="14887" y="12726"/>
                  <a:pt x="14887" y="12668"/>
                </a:cubicBezTo>
                <a:cubicBezTo>
                  <a:pt x="14887" y="12631"/>
                  <a:pt x="14905" y="12592"/>
                  <a:pt x="14927" y="12578"/>
                </a:cubicBezTo>
                <a:cubicBezTo>
                  <a:pt x="14949" y="12564"/>
                  <a:pt x="14977" y="12528"/>
                  <a:pt x="14991" y="12498"/>
                </a:cubicBezTo>
                <a:cubicBezTo>
                  <a:pt x="15007" y="12461"/>
                  <a:pt x="15041" y="12450"/>
                  <a:pt x="15093" y="12462"/>
                </a:cubicBezTo>
                <a:cubicBezTo>
                  <a:pt x="15151" y="12477"/>
                  <a:pt x="15188" y="12459"/>
                  <a:pt x="15243" y="12389"/>
                </a:cubicBezTo>
                <a:cubicBezTo>
                  <a:pt x="15343" y="12262"/>
                  <a:pt x="15395" y="12286"/>
                  <a:pt x="15404" y="12465"/>
                </a:cubicBezTo>
                <a:cubicBezTo>
                  <a:pt x="15412" y="12627"/>
                  <a:pt x="15454" y="12617"/>
                  <a:pt x="15454" y="12453"/>
                </a:cubicBezTo>
                <a:cubicBezTo>
                  <a:pt x="15454" y="12298"/>
                  <a:pt x="15564" y="12216"/>
                  <a:pt x="15747" y="12233"/>
                </a:cubicBezTo>
                <a:cubicBezTo>
                  <a:pt x="15863" y="12244"/>
                  <a:pt x="15883" y="12235"/>
                  <a:pt x="15883" y="12181"/>
                </a:cubicBezTo>
                <a:cubicBezTo>
                  <a:pt x="15883" y="12068"/>
                  <a:pt x="16010" y="12000"/>
                  <a:pt x="16222" y="12000"/>
                </a:cubicBezTo>
                <a:cubicBezTo>
                  <a:pt x="16344" y="12000"/>
                  <a:pt x="16429" y="12019"/>
                  <a:pt x="16446" y="12047"/>
                </a:cubicBezTo>
                <a:cubicBezTo>
                  <a:pt x="16467" y="12082"/>
                  <a:pt x="16473" y="12068"/>
                  <a:pt x="16473" y="11988"/>
                </a:cubicBezTo>
                <a:cubicBezTo>
                  <a:pt x="16473" y="11924"/>
                  <a:pt x="16488" y="11875"/>
                  <a:pt x="16512" y="11860"/>
                </a:cubicBezTo>
                <a:cubicBezTo>
                  <a:pt x="16534" y="11847"/>
                  <a:pt x="16560" y="11815"/>
                  <a:pt x="16570" y="11787"/>
                </a:cubicBezTo>
                <a:cubicBezTo>
                  <a:pt x="16583" y="11752"/>
                  <a:pt x="16647" y="11735"/>
                  <a:pt x="16789" y="11735"/>
                </a:cubicBezTo>
                <a:cubicBezTo>
                  <a:pt x="16939" y="11735"/>
                  <a:pt x="16995" y="11721"/>
                  <a:pt x="17017" y="11679"/>
                </a:cubicBezTo>
                <a:cubicBezTo>
                  <a:pt x="17032" y="11647"/>
                  <a:pt x="17069" y="11622"/>
                  <a:pt x="17099" y="11622"/>
                </a:cubicBezTo>
                <a:cubicBezTo>
                  <a:pt x="17129" y="11622"/>
                  <a:pt x="17160" y="11647"/>
                  <a:pt x="17167" y="11679"/>
                </a:cubicBezTo>
                <a:cubicBezTo>
                  <a:pt x="17187" y="11766"/>
                  <a:pt x="17324" y="11751"/>
                  <a:pt x="17382" y="11655"/>
                </a:cubicBezTo>
                <a:lnTo>
                  <a:pt x="17432" y="11575"/>
                </a:lnTo>
                <a:lnTo>
                  <a:pt x="17317" y="11598"/>
                </a:lnTo>
                <a:cubicBezTo>
                  <a:pt x="17232" y="11617"/>
                  <a:pt x="17197" y="11610"/>
                  <a:pt x="17177" y="11570"/>
                </a:cubicBezTo>
                <a:cubicBezTo>
                  <a:pt x="17158" y="11533"/>
                  <a:pt x="17157" y="11509"/>
                  <a:pt x="17174" y="11492"/>
                </a:cubicBezTo>
                <a:cubicBezTo>
                  <a:pt x="17187" y="11478"/>
                  <a:pt x="17193" y="11453"/>
                  <a:pt x="17187" y="11435"/>
                </a:cubicBezTo>
                <a:cubicBezTo>
                  <a:pt x="17180" y="11418"/>
                  <a:pt x="17207" y="11376"/>
                  <a:pt x="17246" y="11343"/>
                </a:cubicBezTo>
                <a:cubicBezTo>
                  <a:pt x="17334" y="11270"/>
                  <a:pt x="17696" y="11260"/>
                  <a:pt x="17738" y="11329"/>
                </a:cubicBezTo>
                <a:cubicBezTo>
                  <a:pt x="17759" y="11364"/>
                  <a:pt x="17765" y="11350"/>
                  <a:pt x="17765" y="11270"/>
                </a:cubicBezTo>
                <a:cubicBezTo>
                  <a:pt x="17765" y="11206"/>
                  <a:pt x="17780" y="11158"/>
                  <a:pt x="17804" y="11143"/>
                </a:cubicBezTo>
                <a:cubicBezTo>
                  <a:pt x="17826" y="11129"/>
                  <a:pt x="17852" y="11097"/>
                  <a:pt x="17862" y="11070"/>
                </a:cubicBezTo>
                <a:cubicBezTo>
                  <a:pt x="17891" y="10989"/>
                  <a:pt x="18141" y="11003"/>
                  <a:pt x="18170" y="11086"/>
                </a:cubicBezTo>
                <a:cubicBezTo>
                  <a:pt x="18190" y="11142"/>
                  <a:pt x="18193" y="11135"/>
                  <a:pt x="18194" y="11046"/>
                </a:cubicBezTo>
                <a:cubicBezTo>
                  <a:pt x="18194" y="10981"/>
                  <a:pt x="18211" y="10931"/>
                  <a:pt x="18235" y="10916"/>
                </a:cubicBezTo>
                <a:cubicBezTo>
                  <a:pt x="18257" y="10903"/>
                  <a:pt x="18282" y="10870"/>
                  <a:pt x="18292" y="10843"/>
                </a:cubicBezTo>
                <a:cubicBezTo>
                  <a:pt x="18321" y="10763"/>
                  <a:pt x="18571" y="10776"/>
                  <a:pt x="18601" y="10859"/>
                </a:cubicBezTo>
                <a:cubicBezTo>
                  <a:pt x="18618" y="10910"/>
                  <a:pt x="18624" y="10870"/>
                  <a:pt x="18625" y="10694"/>
                </a:cubicBezTo>
                <a:cubicBezTo>
                  <a:pt x="18625" y="10490"/>
                  <a:pt x="18632" y="10455"/>
                  <a:pt x="18681" y="10402"/>
                </a:cubicBezTo>
                <a:cubicBezTo>
                  <a:pt x="18750" y="10326"/>
                  <a:pt x="19121" y="10313"/>
                  <a:pt x="19164" y="10385"/>
                </a:cubicBezTo>
                <a:cubicBezTo>
                  <a:pt x="19186" y="10420"/>
                  <a:pt x="19191" y="10409"/>
                  <a:pt x="19191" y="10328"/>
                </a:cubicBezTo>
                <a:cubicBezTo>
                  <a:pt x="19191" y="10265"/>
                  <a:pt x="19207" y="10216"/>
                  <a:pt x="19231" y="10201"/>
                </a:cubicBezTo>
                <a:cubicBezTo>
                  <a:pt x="19253" y="10187"/>
                  <a:pt x="19283" y="10151"/>
                  <a:pt x="19296" y="10121"/>
                </a:cubicBezTo>
                <a:cubicBezTo>
                  <a:pt x="19312" y="10085"/>
                  <a:pt x="19346" y="10072"/>
                  <a:pt x="19393" y="10083"/>
                </a:cubicBezTo>
                <a:cubicBezTo>
                  <a:pt x="19450" y="10097"/>
                  <a:pt x="19463" y="10087"/>
                  <a:pt x="19463" y="10033"/>
                </a:cubicBezTo>
                <a:cubicBezTo>
                  <a:pt x="19463" y="9924"/>
                  <a:pt x="19600" y="9839"/>
                  <a:pt x="19757" y="9854"/>
                </a:cubicBezTo>
                <a:cubicBezTo>
                  <a:pt x="19879" y="9865"/>
                  <a:pt x="19893" y="9860"/>
                  <a:pt x="19898" y="9793"/>
                </a:cubicBezTo>
                <a:cubicBezTo>
                  <a:pt x="19903" y="9738"/>
                  <a:pt x="19926" y="9714"/>
                  <a:pt x="19979" y="9705"/>
                </a:cubicBezTo>
                <a:cubicBezTo>
                  <a:pt x="20041" y="9695"/>
                  <a:pt x="20053" y="9679"/>
                  <a:pt x="20053" y="9599"/>
                </a:cubicBezTo>
                <a:cubicBezTo>
                  <a:pt x="20053" y="9536"/>
                  <a:pt x="20068" y="9496"/>
                  <a:pt x="20097" y="9483"/>
                </a:cubicBezTo>
                <a:cubicBezTo>
                  <a:pt x="20121" y="9473"/>
                  <a:pt x="20145" y="9442"/>
                  <a:pt x="20152" y="9412"/>
                </a:cubicBezTo>
                <a:cubicBezTo>
                  <a:pt x="20171" y="9329"/>
                  <a:pt x="20428" y="9338"/>
                  <a:pt x="20458" y="9424"/>
                </a:cubicBezTo>
                <a:cubicBezTo>
                  <a:pt x="20478" y="9481"/>
                  <a:pt x="20481" y="9477"/>
                  <a:pt x="20482" y="9391"/>
                </a:cubicBezTo>
                <a:cubicBezTo>
                  <a:pt x="20482" y="9323"/>
                  <a:pt x="20469" y="9287"/>
                  <a:pt x="20438" y="9273"/>
                </a:cubicBezTo>
                <a:cubicBezTo>
                  <a:pt x="20374" y="9245"/>
                  <a:pt x="20373" y="9020"/>
                  <a:pt x="20437" y="8992"/>
                </a:cubicBezTo>
                <a:cubicBezTo>
                  <a:pt x="20474" y="8976"/>
                  <a:pt x="20482" y="8935"/>
                  <a:pt x="20488" y="8742"/>
                </a:cubicBezTo>
                <a:cubicBezTo>
                  <a:pt x="20494" y="8520"/>
                  <a:pt x="20498" y="8508"/>
                  <a:pt x="20557" y="8497"/>
                </a:cubicBezTo>
                <a:lnTo>
                  <a:pt x="20619" y="8487"/>
                </a:lnTo>
                <a:lnTo>
                  <a:pt x="20619" y="8039"/>
                </a:lnTo>
                <a:cubicBezTo>
                  <a:pt x="20619" y="7781"/>
                  <a:pt x="20628" y="7580"/>
                  <a:pt x="20641" y="7567"/>
                </a:cubicBezTo>
                <a:cubicBezTo>
                  <a:pt x="20653" y="7554"/>
                  <a:pt x="20665" y="7509"/>
                  <a:pt x="20665" y="7470"/>
                </a:cubicBezTo>
                <a:cubicBezTo>
                  <a:pt x="20665" y="7430"/>
                  <a:pt x="20685" y="7381"/>
                  <a:pt x="20710" y="7359"/>
                </a:cubicBezTo>
                <a:cubicBezTo>
                  <a:pt x="20740" y="7333"/>
                  <a:pt x="20755" y="7279"/>
                  <a:pt x="20755" y="7208"/>
                </a:cubicBezTo>
                <a:cubicBezTo>
                  <a:pt x="20755" y="7120"/>
                  <a:pt x="20770" y="7086"/>
                  <a:pt x="20831" y="7038"/>
                </a:cubicBezTo>
                <a:cubicBezTo>
                  <a:pt x="20872" y="7005"/>
                  <a:pt x="20937" y="6927"/>
                  <a:pt x="20972" y="6866"/>
                </a:cubicBezTo>
                <a:cubicBezTo>
                  <a:pt x="21013" y="6795"/>
                  <a:pt x="21069" y="6743"/>
                  <a:pt x="21124" y="6729"/>
                </a:cubicBezTo>
                <a:cubicBezTo>
                  <a:pt x="21178" y="6714"/>
                  <a:pt x="21224" y="6674"/>
                  <a:pt x="21244" y="6622"/>
                </a:cubicBezTo>
                <a:cubicBezTo>
                  <a:pt x="21262" y="6577"/>
                  <a:pt x="21303" y="6519"/>
                  <a:pt x="21335" y="6495"/>
                </a:cubicBezTo>
                <a:cubicBezTo>
                  <a:pt x="21384" y="6458"/>
                  <a:pt x="21390" y="6441"/>
                  <a:pt x="21366" y="6393"/>
                </a:cubicBezTo>
                <a:cubicBezTo>
                  <a:pt x="21342" y="6346"/>
                  <a:pt x="21349" y="6318"/>
                  <a:pt x="21409" y="6221"/>
                </a:cubicBezTo>
                <a:cubicBezTo>
                  <a:pt x="21450" y="6154"/>
                  <a:pt x="21481" y="6066"/>
                  <a:pt x="21481" y="6013"/>
                </a:cubicBezTo>
                <a:cubicBezTo>
                  <a:pt x="21481" y="5962"/>
                  <a:pt x="21507" y="5878"/>
                  <a:pt x="21542" y="5825"/>
                </a:cubicBezTo>
                <a:cubicBezTo>
                  <a:pt x="21598" y="5738"/>
                  <a:pt x="21600" y="5726"/>
                  <a:pt x="21564" y="5692"/>
                </a:cubicBezTo>
                <a:cubicBezTo>
                  <a:pt x="21535" y="5665"/>
                  <a:pt x="21526" y="5607"/>
                  <a:pt x="21526" y="5452"/>
                </a:cubicBezTo>
                <a:cubicBezTo>
                  <a:pt x="21526" y="5315"/>
                  <a:pt x="21515" y="5243"/>
                  <a:pt x="21496" y="5239"/>
                </a:cubicBezTo>
                <a:cubicBezTo>
                  <a:pt x="21481" y="5236"/>
                  <a:pt x="21454" y="5232"/>
                  <a:pt x="21435" y="5230"/>
                </a:cubicBezTo>
                <a:cubicBezTo>
                  <a:pt x="21410" y="5227"/>
                  <a:pt x="21399" y="5168"/>
                  <a:pt x="21394" y="4994"/>
                </a:cubicBezTo>
                <a:cubicBezTo>
                  <a:pt x="21388" y="4765"/>
                  <a:pt x="21387" y="4764"/>
                  <a:pt x="21315" y="4746"/>
                </a:cubicBezTo>
                <a:cubicBezTo>
                  <a:pt x="21275" y="4736"/>
                  <a:pt x="21230" y="4742"/>
                  <a:pt x="21214" y="4762"/>
                </a:cubicBezTo>
                <a:cubicBezTo>
                  <a:pt x="21151" y="4848"/>
                  <a:pt x="21122" y="4768"/>
                  <a:pt x="21127" y="4514"/>
                </a:cubicBezTo>
                <a:cubicBezTo>
                  <a:pt x="21129" y="4379"/>
                  <a:pt x="21137" y="4257"/>
                  <a:pt x="21144" y="4245"/>
                </a:cubicBezTo>
                <a:cubicBezTo>
                  <a:pt x="21151" y="4234"/>
                  <a:pt x="21149" y="4153"/>
                  <a:pt x="21139" y="4066"/>
                </a:cubicBezTo>
                <a:cubicBezTo>
                  <a:pt x="21130" y="3978"/>
                  <a:pt x="21126" y="3891"/>
                  <a:pt x="21132" y="3875"/>
                </a:cubicBezTo>
                <a:cubicBezTo>
                  <a:pt x="21138" y="3858"/>
                  <a:pt x="21134" y="3824"/>
                  <a:pt x="21122" y="3799"/>
                </a:cubicBezTo>
                <a:cubicBezTo>
                  <a:pt x="21111" y="3774"/>
                  <a:pt x="21100" y="3699"/>
                  <a:pt x="21098" y="3632"/>
                </a:cubicBezTo>
                <a:cubicBezTo>
                  <a:pt x="21093" y="3411"/>
                  <a:pt x="21088" y="3391"/>
                  <a:pt x="21035" y="3332"/>
                </a:cubicBezTo>
                <a:cubicBezTo>
                  <a:pt x="20993" y="3287"/>
                  <a:pt x="20986" y="3263"/>
                  <a:pt x="21006" y="3223"/>
                </a:cubicBezTo>
                <a:cubicBezTo>
                  <a:pt x="21020" y="3195"/>
                  <a:pt x="21026" y="3144"/>
                  <a:pt x="21019" y="3112"/>
                </a:cubicBezTo>
                <a:cubicBezTo>
                  <a:pt x="21012" y="3081"/>
                  <a:pt x="21005" y="3047"/>
                  <a:pt x="21005" y="3037"/>
                </a:cubicBezTo>
                <a:cubicBezTo>
                  <a:pt x="21004" y="3027"/>
                  <a:pt x="20983" y="2960"/>
                  <a:pt x="20958" y="2886"/>
                </a:cubicBezTo>
                <a:cubicBezTo>
                  <a:pt x="20933" y="2812"/>
                  <a:pt x="20919" y="2732"/>
                  <a:pt x="20927" y="2711"/>
                </a:cubicBezTo>
                <a:cubicBezTo>
                  <a:pt x="20935" y="2690"/>
                  <a:pt x="20922" y="2627"/>
                  <a:pt x="20897" y="2572"/>
                </a:cubicBezTo>
                <a:cubicBezTo>
                  <a:pt x="20850" y="2466"/>
                  <a:pt x="20828" y="2371"/>
                  <a:pt x="20809" y="2201"/>
                </a:cubicBezTo>
                <a:cubicBezTo>
                  <a:pt x="20803" y="2145"/>
                  <a:pt x="20784" y="2082"/>
                  <a:pt x="20767" y="2060"/>
                </a:cubicBezTo>
                <a:cubicBezTo>
                  <a:pt x="20749" y="2037"/>
                  <a:pt x="20732" y="1994"/>
                  <a:pt x="20729" y="1963"/>
                </a:cubicBezTo>
                <a:cubicBezTo>
                  <a:pt x="20725" y="1932"/>
                  <a:pt x="20706" y="1887"/>
                  <a:pt x="20689" y="1864"/>
                </a:cubicBezTo>
                <a:cubicBezTo>
                  <a:pt x="20671" y="1841"/>
                  <a:pt x="20656" y="1790"/>
                  <a:pt x="20653" y="1750"/>
                </a:cubicBezTo>
                <a:cubicBezTo>
                  <a:pt x="20651" y="1711"/>
                  <a:pt x="20601" y="1595"/>
                  <a:pt x="20543" y="1493"/>
                </a:cubicBezTo>
                <a:cubicBezTo>
                  <a:pt x="20484" y="1391"/>
                  <a:pt x="20440" y="1286"/>
                  <a:pt x="20447" y="1259"/>
                </a:cubicBezTo>
                <a:cubicBezTo>
                  <a:pt x="20453" y="1233"/>
                  <a:pt x="20449" y="1199"/>
                  <a:pt x="20437" y="1186"/>
                </a:cubicBezTo>
                <a:cubicBezTo>
                  <a:pt x="20425" y="1174"/>
                  <a:pt x="20420" y="1149"/>
                  <a:pt x="20427" y="1130"/>
                </a:cubicBezTo>
                <a:cubicBezTo>
                  <a:pt x="20434" y="1110"/>
                  <a:pt x="20425" y="1105"/>
                  <a:pt x="20406" y="1118"/>
                </a:cubicBezTo>
                <a:cubicBezTo>
                  <a:pt x="20371" y="1140"/>
                  <a:pt x="20352" y="1095"/>
                  <a:pt x="20336" y="955"/>
                </a:cubicBezTo>
                <a:cubicBezTo>
                  <a:pt x="20332" y="917"/>
                  <a:pt x="20327" y="880"/>
                  <a:pt x="20326" y="872"/>
                </a:cubicBezTo>
                <a:cubicBezTo>
                  <a:pt x="20325" y="864"/>
                  <a:pt x="20310" y="880"/>
                  <a:pt x="20292" y="905"/>
                </a:cubicBezTo>
                <a:cubicBezTo>
                  <a:pt x="20265" y="943"/>
                  <a:pt x="20252" y="927"/>
                  <a:pt x="20226" y="820"/>
                </a:cubicBezTo>
                <a:cubicBezTo>
                  <a:pt x="20201" y="723"/>
                  <a:pt x="20181" y="693"/>
                  <a:pt x="20141" y="695"/>
                </a:cubicBezTo>
                <a:cubicBezTo>
                  <a:pt x="20110" y="697"/>
                  <a:pt x="20089" y="679"/>
                  <a:pt x="20092" y="653"/>
                </a:cubicBezTo>
                <a:cubicBezTo>
                  <a:pt x="20096" y="626"/>
                  <a:pt x="20083" y="616"/>
                  <a:pt x="20063" y="629"/>
                </a:cubicBezTo>
                <a:cubicBezTo>
                  <a:pt x="20039" y="644"/>
                  <a:pt x="20023" y="623"/>
                  <a:pt x="20014" y="570"/>
                </a:cubicBezTo>
                <a:cubicBezTo>
                  <a:pt x="20008" y="526"/>
                  <a:pt x="19990" y="487"/>
                  <a:pt x="19976" y="485"/>
                </a:cubicBezTo>
                <a:cubicBezTo>
                  <a:pt x="19962" y="483"/>
                  <a:pt x="19939" y="478"/>
                  <a:pt x="19925" y="476"/>
                </a:cubicBezTo>
                <a:cubicBezTo>
                  <a:pt x="19911" y="473"/>
                  <a:pt x="19868" y="416"/>
                  <a:pt x="19829" y="346"/>
                </a:cubicBezTo>
                <a:cubicBezTo>
                  <a:pt x="19778" y="256"/>
                  <a:pt x="19744" y="223"/>
                  <a:pt x="19711" y="237"/>
                </a:cubicBezTo>
                <a:cubicBezTo>
                  <a:pt x="19656" y="261"/>
                  <a:pt x="19395" y="125"/>
                  <a:pt x="19360" y="53"/>
                </a:cubicBezTo>
                <a:cubicBezTo>
                  <a:pt x="19346" y="25"/>
                  <a:pt x="19306" y="2"/>
                  <a:pt x="19269" y="4"/>
                </a:cubicBezTo>
                <a:cubicBezTo>
                  <a:pt x="19233" y="5"/>
                  <a:pt x="19126" y="5"/>
                  <a:pt x="19033" y="1"/>
                </a:cubicBezTo>
                <a:close/>
                <a:moveTo>
                  <a:pt x="11667" y="6684"/>
                </a:moveTo>
                <a:cubicBezTo>
                  <a:pt x="11655" y="6684"/>
                  <a:pt x="11641" y="6686"/>
                  <a:pt x="11630" y="6691"/>
                </a:cubicBezTo>
                <a:cubicBezTo>
                  <a:pt x="11608" y="6700"/>
                  <a:pt x="11621" y="6709"/>
                  <a:pt x="11658" y="6710"/>
                </a:cubicBezTo>
                <a:cubicBezTo>
                  <a:pt x="11696" y="6710"/>
                  <a:pt x="11713" y="6704"/>
                  <a:pt x="11698" y="6693"/>
                </a:cubicBezTo>
                <a:cubicBezTo>
                  <a:pt x="11690" y="6688"/>
                  <a:pt x="11679" y="6684"/>
                  <a:pt x="11667" y="6684"/>
                </a:cubicBezTo>
                <a:close/>
                <a:moveTo>
                  <a:pt x="13023" y="8204"/>
                </a:moveTo>
                <a:cubicBezTo>
                  <a:pt x="13029" y="8206"/>
                  <a:pt x="13035" y="8213"/>
                  <a:pt x="13038" y="8223"/>
                </a:cubicBezTo>
                <a:cubicBezTo>
                  <a:pt x="13046" y="8242"/>
                  <a:pt x="13043" y="8270"/>
                  <a:pt x="13031" y="8282"/>
                </a:cubicBezTo>
                <a:cubicBezTo>
                  <a:pt x="13019" y="8294"/>
                  <a:pt x="13003" y="8287"/>
                  <a:pt x="12996" y="8268"/>
                </a:cubicBezTo>
                <a:cubicBezTo>
                  <a:pt x="12989" y="8248"/>
                  <a:pt x="12993" y="8221"/>
                  <a:pt x="13004" y="8209"/>
                </a:cubicBezTo>
                <a:cubicBezTo>
                  <a:pt x="13010" y="8203"/>
                  <a:pt x="13017" y="8201"/>
                  <a:pt x="13023" y="8204"/>
                </a:cubicBezTo>
                <a:close/>
                <a:moveTo>
                  <a:pt x="5644" y="11133"/>
                </a:moveTo>
                <a:cubicBezTo>
                  <a:pt x="5631" y="11133"/>
                  <a:pt x="5620" y="11150"/>
                  <a:pt x="5620" y="11171"/>
                </a:cubicBezTo>
                <a:cubicBezTo>
                  <a:pt x="5620" y="11192"/>
                  <a:pt x="5625" y="11209"/>
                  <a:pt x="5630" y="11209"/>
                </a:cubicBezTo>
                <a:cubicBezTo>
                  <a:pt x="5636" y="11209"/>
                  <a:pt x="5647" y="11192"/>
                  <a:pt x="5654" y="11171"/>
                </a:cubicBezTo>
                <a:cubicBezTo>
                  <a:pt x="5662" y="11150"/>
                  <a:pt x="5658" y="11133"/>
                  <a:pt x="5644" y="1113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98" name="image_14810.png" descr="image_1481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41033" y="4518786"/>
            <a:ext cx="2226964" cy="2226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hero-pottery-meta_large.jpg" descr="hero-pottery-meta_large.jpg"/>
          <p:cNvPicPr>
            <a:picLocks noChangeAspect="1"/>
          </p:cNvPicPr>
          <p:nvPr/>
        </p:nvPicPr>
        <p:blipFill rotWithShape="1">
          <a:blip r:embed="rId5">
            <a:extLst/>
          </a:blip>
          <a:srcRect l="9275" t="1488"/>
          <a:stretch/>
        </p:blipFill>
        <p:spPr>
          <a:xfrm>
            <a:off x="4366630" y="0"/>
            <a:ext cx="2575733" cy="2796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william_front.jpg" descr="william_front.jpg"/>
          <p:cNvPicPr>
            <a:picLocks noChangeAspect="1"/>
          </p:cNvPicPr>
          <p:nvPr/>
        </p:nvPicPr>
        <p:blipFill>
          <a:blip r:embed="rId6">
            <a:extLst/>
          </a:blip>
          <a:srcRect r="47"/>
          <a:stretch>
            <a:fillRect/>
          </a:stretch>
        </p:blipFill>
        <p:spPr>
          <a:xfrm>
            <a:off x="5463934" y="2053123"/>
            <a:ext cx="3925823" cy="27516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600" extrusionOk="0">
                <a:moveTo>
                  <a:pt x="38" y="0"/>
                </a:moveTo>
                <a:cubicBezTo>
                  <a:pt x="-6" y="0"/>
                  <a:pt x="-6" y="3"/>
                  <a:pt x="45" y="81"/>
                </a:cubicBezTo>
                <a:cubicBezTo>
                  <a:pt x="74" y="125"/>
                  <a:pt x="119" y="163"/>
                  <a:pt x="144" y="163"/>
                </a:cubicBezTo>
                <a:cubicBezTo>
                  <a:pt x="188" y="163"/>
                  <a:pt x="187" y="158"/>
                  <a:pt x="136" y="81"/>
                </a:cubicBezTo>
                <a:cubicBezTo>
                  <a:pt x="106" y="36"/>
                  <a:pt x="63" y="0"/>
                  <a:pt x="38" y="0"/>
                </a:cubicBezTo>
                <a:close/>
                <a:moveTo>
                  <a:pt x="21521" y="11"/>
                </a:moveTo>
                <a:cubicBezTo>
                  <a:pt x="21505" y="20"/>
                  <a:pt x="21519" y="28"/>
                  <a:pt x="21550" y="28"/>
                </a:cubicBezTo>
                <a:cubicBezTo>
                  <a:pt x="21581" y="28"/>
                  <a:pt x="21594" y="20"/>
                  <a:pt x="21578" y="11"/>
                </a:cubicBezTo>
                <a:cubicBezTo>
                  <a:pt x="21563" y="1"/>
                  <a:pt x="21536" y="1"/>
                  <a:pt x="21521" y="11"/>
                </a:cubicBezTo>
                <a:close/>
                <a:moveTo>
                  <a:pt x="2598" y="626"/>
                </a:moveTo>
                <a:cubicBezTo>
                  <a:pt x="2594" y="639"/>
                  <a:pt x="2604" y="675"/>
                  <a:pt x="2634" y="722"/>
                </a:cubicBezTo>
                <a:cubicBezTo>
                  <a:pt x="2671" y="781"/>
                  <a:pt x="2710" y="800"/>
                  <a:pt x="2710" y="761"/>
                </a:cubicBezTo>
                <a:cubicBezTo>
                  <a:pt x="2710" y="749"/>
                  <a:pt x="2685" y="706"/>
                  <a:pt x="2653" y="664"/>
                </a:cubicBezTo>
                <a:cubicBezTo>
                  <a:pt x="2622" y="622"/>
                  <a:pt x="2603" y="613"/>
                  <a:pt x="2598" y="626"/>
                </a:cubicBezTo>
                <a:close/>
                <a:moveTo>
                  <a:pt x="2088" y="1968"/>
                </a:moveTo>
                <a:lnTo>
                  <a:pt x="2154" y="2085"/>
                </a:lnTo>
                <a:cubicBezTo>
                  <a:pt x="2190" y="2150"/>
                  <a:pt x="2225" y="2197"/>
                  <a:pt x="2231" y="2190"/>
                </a:cubicBezTo>
                <a:cubicBezTo>
                  <a:pt x="2237" y="2184"/>
                  <a:pt x="2206" y="2131"/>
                  <a:pt x="2164" y="2073"/>
                </a:cubicBezTo>
                <a:lnTo>
                  <a:pt x="2088" y="1968"/>
                </a:lnTo>
                <a:close/>
                <a:moveTo>
                  <a:pt x="13611" y="3496"/>
                </a:moveTo>
                <a:cubicBezTo>
                  <a:pt x="13223" y="3493"/>
                  <a:pt x="12837" y="3497"/>
                  <a:pt x="12791" y="3512"/>
                </a:cubicBezTo>
                <a:cubicBezTo>
                  <a:pt x="12741" y="3528"/>
                  <a:pt x="12653" y="3548"/>
                  <a:pt x="12597" y="3557"/>
                </a:cubicBezTo>
                <a:cubicBezTo>
                  <a:pt x="12354" y="3596"/>
                  <a:pt x="12268" y="3625"/>
                  <a:pt x="11879" y="3796"/>
                </a:cubicBezTo>
                <a:cubicBezTo>
                  <a:pt x="11104" y="4136"/>
                  <a:pt x="9890" y="4734"/>
                  <a:pt x="9647" y="4894"/>
                </a:cubicBezTo>
                <a:cubicBezTo>
                  <a:pt x="9610" y="4919"/>
                  <a:pt x="9522" y="4975"/>
                  <a:pt x="9453" y="5021"/>
                </a:cubicBezTo>
                <a:cubicBezTo>
                  <a:pt x="9385" y="5066"/>
                  <a:pt x="9272" y="5155"/>
                  <a:pt x="9203" y="5219"/>
                </a:cubicBezTo>
                <a:cubicBezTo>
                  <a:pt x="9089" y="5325"/>
                  <a:pt x="9050" y="5342"/>
                  <a:pt x="8884" y="5345"/>
                </a:cubicBezTo>
                <a:cubicBezTo>
                  <a:pt x="8811" y="5346"/>
                  <a:pt x="8535" y="5300"/>
                  <a:pt x="8516" y="5283"/>
                </a:cubicBezTo>
                <a:cubicBezTo>
                  <a:pt x="8482" y="5254"/>
                  <a:pt x="7759" y="5171"/>
                  <a:pt x="7528" y="5170"/>
                </a:cubicBezTo>
                <a:cubicBezTo>
                  <a:pt x="7230" y="5168"/>
                  <a:pt x="6900" y="5200"/>
                  <a:pt x="6789" y="5240"/>
                </a:cubicBezTo>
                <a:cubicBezTo>
                  <a:pt x="6745" y="5255"/>
                  <a:pt x="6637" y="5283"/>
                  <a:pt x="6549" y="5301"/>
                </a:cubicBezTo>
                <a:cubicBezTo>
                  <a:pt x="6462" y="5319"/>
                  <a:pt x="6302" y="5372"/>
                  <a:pt x="6196" y="5420"/>
                </a:cubicBezTo>
                <a:cubicBezTo>
                  <a:pt x="6015" y="5502"/>
                  <a:pt x="5579" y="5799"/>
                  <a:pt x="5430" y="5942"/>
                </a:cubicBezTo>
                <a:cubicBezTo>
                  <a:pt x="5081" y="6279"/>
                  <a:pt x="5096" y="6270"/>
                  <a:pt x="4882" y="6293"/>
                </a:cubicBezTo>
                <a:cubicBezTo>
                  <a:pt x="4550" y="6328"/>
                  <a:pt x="4433" y="6350"/>
                  <a:pt x="4388" y="6384"/>
                </a:cubicBezTo>
                <a:cubicBezTo>
                  <a:pt x="4348" y="6414"/>
                  <a:pt x="4345" y="6444"/>
                  <a:pt x="4360" y="6799"/>
                </a:cubicBezTo>
                <a:cubicBezTo>
                  <a:pt x="4374" y="7168"/>
                  <a:pt x="4372" y="7187"/>
                  <a:pt x="4321" y="7276"/>
                </a:cubicBezTo>
                <a:cubicBezTo>
                  <a:pt x="4258" y="7387"/>
                  <a:pt x="4074" y="7820"/>
                  <a:pt x="4037" y="7945"/>
                </a:cubicBezTo>
                <a:cubicBezTo>
                  <a:pt x="4022" y="7994"/>
                  <a:pt x="4003" y="8149"/>
                  <a:pt x="3995" y="8289"/>
                </a:cubicBezTo>
                <a:cubicBezTo>
                  <a:pt x="3982" y="8510"/>
                  <a:pt x="3987" y="8559"/>
                  <a:pt x="4029" y="8678"/>
                </a:cubicBezTo>
                <a:cubicBezTo>
                  <a:pt x="4057" y="8754"/>
                  <a:pt x="4119" y="8854"/>
                  <a:pt x="4169" y="8902"/>
                </a:cubicBezTo>
                <a:cubicBezTo>
                  <a:pt x="4221" y="8951"/>
                  <a:pt x="4266" y="9024"/>
                  <a:pt x="4275" y="9072"/>
                </a:cubicBezTo>
                <a:cubicBezTo>
                  <a:pt x="4294" y="9184"/>
                  <a:pt x="4188" y="9781"/>
                  <a:pt x="3997" y="10621"/>
                </a:cubicBezTo>
                <a:cubicBezTo>
                  <a:pt x="3947" y="10843"/>
                  <a:pt x="3811" y="11326"/>
                  <a:pt x="3700" y="11669"/>
                </a:cubicBezTo>
                <a:cubicBezTo>
                  <a:pt x="3671" y="11762"/>
                  <a:pt x="3590" y="11967"/>
                  <a:pt x="3521" y="12125"/>
                </a:cubicBezTo>
                <a:cubicBezTo>
                  <a:pt x="3402" y="12401"/>
                  <a:pt x="3389" y="12421"/>
                  <a:pt x="3187" y="12589"/>
                </a:cubicBezTo>
                <a:cubicBezTo>
                  <a:pt x="2928" y="12807"/>
                  <a:pt x="2750" y="13034"/>
                  <a:pt x="2700" y="13213"/>
                </a:cubicBezTo>
                <a:cubicBezTo>
                  <a:pt x="2639" y="13430"/>
                  <a:pt x="2650" y="13715"/>
                  <a:pt x="2728" y="13960"/>
                </a:cubicBezTo>
                <a:cubicBezTo>
                  <a:pt x="2834" y="14289"/>
                  <a:pt x="3022" y="14527"/>
                  <a:pt x="3484" y="14915"/>
                </a:cubicBezTo>
                <a:cubicBezTo>
                  <a:pt x="3566" y="14983"/>
                  <a:pt x="3720" y="15117"/>
                  <a:pt x="3827" y="15213"/>
                </a:cubicBezTo>
                <a:cubicBezTo>
                  <a:pt x="4108" y="15463"/>
                  <a:pt x="4658" y="15717"/>
                  <a:pt x="5080" y="15791"/>
                </a:cubicBezTo>
                <a:cubicBezTo>
                  <a:pt x="5324" y="15834"/>
                  <a:pt x="5716" y="15859"/>
                  <a:pt x="6153" y="15859"/>
                </a:cubicBezTo>
                <a:cubicBezTo>
                  <a:pt x="6663" y="15859"/>
                  <a:pt x="6640" y="15865"/>
                  <a:pt x="6981" y="15624"/>
                </a:cubicBezTo>
                <a:cubicBezTo>
                  <a:pt x="7067" y="15564"/>
                  <a:pt x="7178" y="15350"/>
                  <a:pt x="7233" y="15141"/>
                </a:cubicBezTo>
                <a:cubicBezTo>
                  <a:pt x="7256" y="15052"/>
                  <a:pt x="7293" y="14946"/>
                  <a:pt x="7315" y="14904"/>
                </a:cubicBezTo>
                <a:cubicBezTo>
                  <a:pt x="7337" y="14863"/>
                  <a:pt x="7372" y="14746"/>
                  <a:pt x="7393" y="14645"/>
                </a:cubicBezTo>
                <a:cubicBezTo>
                  <a:pt x="7426" y="14480"/>
                  <a:pt x="7507" y="14220"/>
                  <a:pt x="7629" y="13889"/>
                </a:cubicBezTo>
                <a:lnTo>
                  <a:pt x="7671" y="13776"/>
                </a:lnTo>
                <a:lnTo>
                  <a:pt x="7896" y="13779"/>
                </a:lnTo>
                <a:cubicBezTo>
                  <a:pt x="8019" y="13780"/>
                  <a:pt x="8219" y="13805"/>
                  <a:pt x="8338" y="13835"/>
                </a:cubicBezTo>
                <a:cubicBezTo>
                  <a:pt x="8457" y="13865"/>
                  <a:pt x="8624" y="13898"/>
                  <a:pt x="8708" y="13909"/>
                </a:cubicBezTo>
                <a:lnTo>
                  <a:pt x="8862" y="13928"/>
                </a:lnTo>
                <a:lnTo>
                  <a:pt x="8936" y="14130"/>
                </a:lnTo>
                <a:lnTo>
                  <a:pt x="9009" y="14329"/>
                </a:lnTo>
                <a:lnTo>
                  <a:pt x="9015" y="15749"/>
                </a:lnTo>
                <a:lnTo>
                  <a:pt x="9023" y="17168"/>
                </a:lnTo>
                <a:lnTo>
                  <a:pt x="8967" y="17261"/>
                </a:lnTo>
                <a:cubicBezTo>
                  <a:pt x="8937" y="17313"/>
                  <a:pt x="8841" y="17421"/>
                  <a:pt x="8755" y="17503"/>
                </a:cubicBezTo>
                <a:cubicBezTo>
                  <a:pt x="8669" y="17585"/>
                  <a:pt x="8508" y="17737"/>
                  <a:pt x="8398" y="17841"/>
                </a:cubicBezTo>
                <a:cubicBezTo>
                  <a:pt x="8287" y="17945"/>
                  <a:pt x="8183" y="18062"/>
                  <a:pt x="8165" y="18102"/>
                </a:cubicBezTo>
                <a:cubicBezTo>
                  <a:pt x="8129" y="18179"/>
                  <a:pt x="8114" y="18377"/>
                  <a:pt x="8140" y="18437"/>
                </a:cubicBezTo>
                <a:cubicBezTo>
                  <a:pt x="8170" y="18505"/>
                  <a:pt x="8519" y="18737"/>
                  <a:pt x="8592" y="18737"/>
                </a:cubicBezTo>
                <a:cubicBezTo>
                  <a:pt x="8632" y="18737"/>
                  <a:pt x="8686" y="18765"/>
                  <a:pt x="8712" y="18798"/>
                </a:cubicBezTo>
                <a:cubicBezTo>
                  <a:pt x="8759" y="18858"/>
                  <a:pt x="8951" y="18914"/>
                  <a:pt x="9214" y="18947"/>
                </a:cubicBezTo>
                <a:cubicBezTo>
                  <a:pt x="9498" y="18982"/>
                  <a:pt x="9771" y="19047"/>
                  <a:pt x="9769" y="19078"/>
                </a:cubicBezTo>
                <a:cubicBezTo>
                  <a:pt x="9768" y="19096"/>
                  <a:pt x="9763" y="19125"/>
                  <a:pt x="9759" y="19143"/>
                </a:cubicBezTo>
                <a:cubicBezTo>
                  <a:pt x="9755" y="19161"/>
                  <a:pt x="9732" y="19263"/>
                  <a:pt x="9708" y="19367"/>
                </a:cubicBezTo>
                <a:cubicBezTo>
                  <a:pt x="9651" y="19612"/>
                  <a:pt x="9663" y="19673"/>
                  <a:pt x="9769" y="19699"/>
                </a:cubicBezTo>
                <a:cubicBezTo>
                  <a:pt x="9885" y="19727"/>
                  <a:pt x="10040" y="19808"/>
                  <a:pt x="10153" y="19900"/>
                </a:cubicBezTo>
                <a:cubicBezTo>
                  <a:pt x="10273" y="19998"/>
                  <a:pt x="10445" y="20066"/>
                  <a:pt x="10638" y="20091"/>
                </a:cubicBezTo>
                <a:cubicBezTo>
                  <a:pt x="10719" y="20102"/>
                  <a:pt x="10791" y="20119"/>
                  <a:pt x="10798" y="20128"/>
                </a:cubicBezTo>
                <a:cubicBezTo>
                  <a:pt x="10812" y="20148"/>
                  <a:pt x="11732" y="20113"/>
                  <a:pt x="11857" y="20088"/>
                </a:cubicBezTo>
                <a:cubicBezTo>
                  <a:pt x="12120" y="20033"/>
                  <a:pt x="12322" y="19960"/>
                  <a:pt x="12407" y="19890"/>
                </a:cubicBezTo>
                <a:cubicBezTo>
                  <a:pt x="12487" y="19823"/>
                  <a:pt x="12510" y="19779"/>
                  <a:pt x="12560" y="19592"/>
                </a:cubicBezTo>
                <a:cubicBezTo>
                  <a:pt x="12593" y="19471"/>
                  <a:pt x="12670" y="19018"/>
                  <a:pt x="12732" y="18586"/>
                </a:cubicBezTo>
                <a:cubicBezTo>
                  <a:pt x="12794" y="18154"/>
                  <a:pt x="12855" y="17744"/>
                  <a:pt x="12868" y="17675"/>
                </a:cubicBezTo>
                <a:cubicBezTo>
                  <a:pt x="12916" y="17418"/>
                  <a:pt x="12921" y="17339"/>
                  <a:pt x="12938" y="16618"/>
                </a:cubicBezTo>
                <a:cubicBezTo>
                  <a:pt x="12958" y="15805"/>
                  <a:pt x="12980" y="15653"/>
                  <a:pt x="13105" y="15461"/>
                </a:cubicBezTo>
                <a:cubicBezTo>
                  <a:pt x="13216" y="15292"/>
                  <a:pt x="13281" y="15266"/>
                  <a:pt x="13667" y="15244"/>
                </a:cubicBezTo>
                <a:cubicBezTo>
                  <a:pt x="14046" y="15223"/>
                  <a:pt x="14535" y="15149"/>
                  <a:pt x="14678" y="15092"/>
                </a:cubicBezTo>
                <a:cubicBezTo>
                  <a:pt x="14796" y="15044"/>
                  <a:pt x="14822" y="15066"/>
                  <a:pt x="14841" y="15230"/>
                </a:cubicBezTo>
                <a:cubicBezTo>
                  <a:pt x="14850" y="15307"/>
                  <a:pt x="14867" y="15397"/>
                  <a:pt x="14879" y="15428"/>
                </a:cubicBezTo>
                <a:cubicBezTo>
                  <a:pt x="14892" y="15464"/>
                  <a:pt x="14891" y="15508"/>
                  <a:pt x="14875" y="15549"/>
                </a:cubicBezTo>
                <a:cubicBezTo>
                  <a:pt x="14841" y="15639"/>
                  <a:pt x="14678" y="15751"/>
                  <a:pt x="14568" y="15759"/>
                </a:cubicBezTo>
                <a:cubicBezTo>
                  <a:pt x="14417" y="15771"/>
                  <a:pt x="14286" y="15888"/>
                  <a:pt x="14233" y="16059"/>
                </a:cubicBezTo>
                <a:cubicBezTo>
                  <a:pt x="14163" y="16284"/>
                  <a:pt x="14155" y="16491"/>
                  <a:pt x="14210" y="16642"/>
                </a:cubicBezTo>
                <a:cubicBezTo>
                  <a:pt x="14264" y="16793"/>
                  <a:pt x="14390" y="16970"/>
                  <a:pt x="14454" y="16986"/>
                </a:cubicBezTo>
                <a:cubicBezTo>
                  <a:pt x="14480" y="16992"/>
                  <a:pt x="14502" y="17027"/>
                  <a:pt x="14506" y="17067"/>
                </a:cubicBezTo>
                <a:cubicBezTo>
                  <a:pt x="14516" y="17168"/>
                  <a:pt x="14728" y="17273"/>
                  <a:pt x="14923" y="17273"/>
                </a:cubicBezTo>
                <a:cubicBezTo>
                  <a:pt x="14980" y="17273"/>
                  <a:pt x="15032" y="17282"/>
                  <a:pt x="15040" y="17293"/>
                </a:cubicBezTo>
                <a:cubicBezTo>
                  <a:pt x="15047" y="17303"/>
                  <a:pt x="15039" y="17360"/>
                  <a:pt x="15021" y="17421"/>
                </a:cubicBezTo>
                <a:cubicBezTo>
                  <a:pt x="14984" y="17547"/>
                  <a:pt x="14979" y="17785"/>
                  <a:pt x="15010" y="17902"/>
                </a:cubicBezTo>
                <a:cubicBezTo>
                  <a:pt x="15035" y="17995"/>
                  <a:pt x="15134" y="18137"/>
                  <a:pt x="15216" y="18199"/>
                </a:cubicBezTo>
                <a:cubicBezTo>
                  <a:pt x="15292" y="18255"/>
                  <a:pt x="15695" y="18402"/>
                  <a:pt x="15930" y="18461"/>
                </a:cubicBezTo>
                <a:cubicBezTo>
                  <a:pt x="16143" y="18515"/>
                  <a:pt x="16426" y="18521"/>
                  <a:pt x="16903" y="18479"/>
                </a:cubicBezTo>
                <a:cubicBezTo>
                  <a:pt x="17338" y="18441"/>
                  <a:pt x="17413" y="18410"/>
                  <a:pt x="17557" y="18221"/>
                </a:cubicBezTo>
                <a:cubicBezTo>
                  <a:pt x="17701" y="18033"/>
                  <a:pt x="17720" y="17939"/>
                  <a:pt x="17669" y="17680"/>
                </a:cubicBezTo>
                <a:cubicBezTo>
                  <a:pt x="17584" y="17253"/>
                  <a:pt x="17583" y="17259"/>
                  <a:pt x="17616" y="15549"/>
                </a:cubicBezTo>
                <a:cubicBezTo>
                  <a:pt x="17622" y="15254"/>
                  <a:pt x="17618" y="14895"/>
                  <a:pt x="17608" y="14752"/>
                </a:cubicBezTo>
                <a:cubicBezTo>
                  <a:pt x="17597" y="14609"/>
                  <a:pt x="17586" y="14383"/>
                  <a:pt x="17584" y="14249"/>
                </a:cubicBezTo>
                <a:cubicBezTo>
                  <a:pt x="17581" y="14014"/>
                  <a:pt x="17585" y="13995"/>
                  <a:pt x="17685" y="13760"/>
                </a:cubicBezTo>
                <a:cubicBezTo>
                  <a:pt x="17742" y="13626"/>
                  <a:pt x="17854" y="13414"/>
                  <a:pt x="17933" y="13288"/>
                </a:cubicBezTo>
                <a:cubicBezTo>
                  <a:pt x="18012" y="13163"/>
                  <a:pt x="18104" y="13008"/>
                  <a:pt x="18138" y="12943"/>
                </a:cubicBezTo>
                <a:cubicBezTo>
                  <a:pt x="18200" y="12824"/>
                  <a:pt x="18425" y="12174"/>
                  <a:pt x="18440" y="12074"/>
                </a:cubicBezTo>
                <a:cubicBezTo>
                  <a:pt x="18444" y="12044"/>
                  <a:pt x="18477" y="11932"/>
                  <a:pt x="18512" y="11825"/>
                </a:cubicBezTo>
                <a:cubicBezTo>
                  <a:pt x="18547" y="11718"/>
                  <a:pt x="18576" y="11622"/>
                  <a:pt x="18577" y="11613"/>
                </a:cubicBezTo>
                <a:cubicBezTo>
                  <a:pt x="18578" y="11604"/>
                  <a:pt x="18607" y="11517"/>
                  <a:pt x="18642" y="11419"/>
                </a:cubicBezTo>
                <a:cubicBezTo>
                  <a:pt x="18807" y="10958"/>
                  <a:pt x="18877" y="10461"/>
                  <a:pt x="18872" y="9791"/>
                </a:cubicBezTo>
                <a:cubicBezTo>
                  <a:pt x="18862" y="8551"/>
                  <a:pt x="18732" y="7893"/>
                  <a:pt x="18315" y="6978"/>
                </a:cubicBezTo>
                <a:cubicBezTo>
                  <a:pt x="18266" y="6871"/>
                  <a:pt x="18208" y="6740"/>
                  <a:pt x="18188" y="6689"/>
                </a:cubicBezTo>
                <a:cubicBezTo>
                  <a:pt x="18154" y="6602"/>
                  <a:pt x="18057" y="6411"/>
                  <a:pt x="17740" y="5807"/>
                </a:cubicBezTo>
                <a:cubicBezTo>
                  <a:pt x="17378" y="5117"/>
                  <a:pt x="16897" y="4582"/>
                  <a:pt x="16379" y="4295"/>
                </a:cubicBezTo>
                <a:cubicBezTo>
                  <a:pt x="16335" y="4271"/>
                  <a:pt x="16227" y="4209"/>
                  <a:pt x="16139" y="4155"/>
                </a:cubicBezTo>
                <a:cubicBezTo>
                  <a:pt x="15718" y="3897"/>
                  <a:pt x="15240" y="3699"/>
                  <a:pt x="14819" y="3610"/>
                </a:cubicBezTo>
                <a:cubicBezTo>
                  <a:pt x="14538" y="3550"/>
                  <a:pt x="14497" y="3542"/>
                  <a:pt x="14442" y="3526"/>
                </a:cubicBezTo>
                <a:cubicBezTo>
                  <a:pt x="14389" y="3510"/>
                  <a:pt x="13999" y="3499"/>
                  <a:pt x="13611" y="3496"/>
                </a:cubicBezTo>
                <a:close/>
                <a:moveTo>
                  <a:pt x="6" y="21441"/>
                </a:moveTo>
                <a:cubicBezTo>
                  <a:pt x="2" y="21433"/>
                  <a:pt x="0" y="21465"/>
                  <a:pt x="0" y="21512"/>
                </a:cubicBezTo>
                <a:cubicBezTo>
                  <a:pt x="0" y="21580"/>
                  <a:pt x="11" y="21600"/>
                  <a:pt x="49" y="21600"/>
                </a:cubicBezTo>
                <a:cubicBezTo>
                  <a:pt x="97" y="21600"/>
                  <a:pt x="97" y="21599"/>
                  <a:pt x="55" y="21526"/>
                </a:cubicBezTo>
                <a:cubicBezTo>
                  <a:pt x="31" y="21486"/>
                  <a:pt x="9" y="21448"/>
                  <a:pt x="6" y="21441"/>
                </a:cubicBezTo>
                <a:close/>
              </a:path>
            </a:pathLst>
          </a:custGeom>
          <a:ln w="12700">
            <a:miter lim="400000"/>
          </a:ln>
          <a:effectLst>
            <a:outerShdw blurRad="50800" dist="25400" dir="2675144" rotWithShape="0">
              <a:srgbClr val="000000">
                <a:alpha val="50000"/>
              </a:srgbClr>
            </a:outerShdw>
          </a:effectLst>
        </p:spPr>
      </p:pic>
      <p:pic>
        <p:nvPicPr>
          <p:cNvPr id="501" name="07TB-TAR1-articleLarge.jpg" descr="07TB-TAR1-articleLarge.jpg"/>
          <p:cNvPicPr>
            <a:picLocks noChangeAspect="1"/>
          </p:cNvPicPr>
          <p:nvPr/>
        </p:nvPicPr>
        <p:blipFill>
          <a:blip r:embed="rId7">
            <a:extLst/>
          </a:blip>
          <a:srcRect l="33568" t="6315" r="30961" b="8001"/>
          <a:stretch>
            <a:fillRect/>
          </a:stretch>
        </p:blipFill>
        <p:spPr>
          <a:xfrm>
            <a:off x="2185522" y="157121"/>
            <a:ext cx="1404907" cy="44175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4" h="21600" extrusionOk="0">
                <a:moveTo>
                  <a:pt x="12037" y="0"/>
                </a:moveTo>
                <a:lnTo>
                  <a:pt x="12047" y="252"/>
                </a:lnTo>
                <a:lnTo>
                  <a:pt x="12057" y="504"/>
                </a:lnTo>
                <a:lnTo>
                  <a:pt x="11264" y="521"/>
                </a:lnTo>
                <a:cubicBezTo>
                  <a:pt x="10495" y="537"/>
                  <a:pt x="10483" y="539"/>
                  <a:pt x="10763" y="639"/>
                </a:cubicBezTo>
                <a:cubicBezTo>
                  <a:pt x="11039" y="736"/>
                  <a:pt x="11033" y="743"/>
                  <a:pt x="10654" y="791"/>
                </a:cubicBezTo>
                <a:cubicBezTo>
                  <a:pt x="10437" y="819"/>
                  <a:pt x="10317" y="844"/>
                  <a:pt x="10389" y="846"/>
                </a:cubicBezTo>
                <a:cubicBezTo>
                  <a:pt x="10460" y="848"/>
                  <a:pt x="10450" y="891"/>
                  <a:pt x="10365" y="942"/>
                </a:cubicBezTo>
                <a:cubicBezTo>
                  <a:pt x="10258" y="1006"/>
                  <a:pt x="10008" y="1035"/>
                  <a:pt x="9571" y="1035"/>
                </a:cubicBezTo>
                <a:cubicBezTo>
                  <a:pt x="9025" y="1035"/>
                  <a:pt x="8925" y="1054"/>
                  <a:pt x="8849" y="1168"/>
                </a:cubicBezTo>
                <a:cubicBezTo>
                  <a:pt x="8790" y="1257"/>
                  <a:pt x="8665" y="1295"/>
                  <a:pt x="8474" y="1285"/>
                </a:cubicBezTo>
                <a:cubicBezTo>
                  <a:pt x="8297" y="1275"/>
                  <a:pt x="8128" y="1318"/>
                  <a:pt x="8032" y="1399"/>
                </a:cubicBezTo>
                <a:cubicBezTo>
                  <a:pt x="7901" y="1509"/>
                  <a:pt x="7730" y="1537"/>
                  <a:pt x="6962" y="1567"/>
                </a:cubicBezTo>
                <a:cubicBezTo>
                  <a:pt x="6459" y="1588"/>
                  <a:pt x="5974" y="1633"/>
                  <a:pt x="5882" y="1668"/>
                </a:cubicBezTo>
                <a:cubicBezTo>
                  <a:pt x="5791" y="1703"/>
                  <a:pt x="5692" y="1839"/>
                  <a:pt x="5664" y="1968"/>
                </a:cubicBezTo>
                <a:cubicBezTo>
                  <a:pt x="5595" y="2300"/>
                  <a:pt x="5476" y="2342"/>
                  <a:pt x="4704" y="2302"/>
                </a:cubicBezTo>
                <a:cubicBezTo>
                  <a:pt x="4066" y="2269"/>
                  <a:pt x="4050" y="2272"/>
                  <a:pt x="4050" y="2428"/>
                </a:cubicBezTo>
                <a:cubicBezTo>
                  <a:pt x="4050" y="2619"/>
                  <a:pt x="3641" y="2756"/>
                  <a:pt x="3348" y="2662"/>
                </a:cubicBezTo>
                <a:cubicBezTo>
                  <a:pt x="3243" y="2629"/>
                  <a:pt x="3046" y="2600"/>
                  <a:pt x="2909" y="2600"/>
                </a:cubicBezTo>
                <a:cubicBezTo>
                  <a:pt x="2726" y="2600"/>
                  <a:pt x="2711" y="2616"/>
                  <a:pt x="2848" y="2660"/>
                </a:cubicBezTo>
                <a:cubicBezTo>
                  <a:pt x="3059" y="2728"/>
                  <a:pt x="2961" y="2848"/>
                  <a:pt x="2586" y="2988"/>
                </a:cubicBezTo>
                <a:cubicBezTo>
                  <a:pt x="2379" y="3065"/>
                  <a:pt x="2365" y="3114"/>
                  <a:pt x="2514" y="3240"/>
                </a:cubicBezTo>
                <a:cubicBezTo>
                  <a:pt x="2622" y="3331"/>
                  <a:pt x="2637" y="3409"/>
                  <a:pt x="2548" y="3426"/>
                </a:cubicBezTo>
                <a:cubicBezTo>
                  <a:pt x="2465" y="3443"/>
                  <a:pt x="2395" y="3727"/>
                  <a:pt x="2395" y="4060"/>
                </a:cubicBezTo>
                <a:cubicBezTo>
                  <a:pt x="2395" y="4595"/>
                  <a:pt x="2257" y="4814"/>
                  <a:pt x="2003" y="4682"/>
                </a:cubicBezTo>
                <a:cubicBezTo>
                  <a:pt x="1934" y="4646"/>
                  <a:pt x="1356" y="4636"/>
                  <a:pt x="866" y="4663"/>
                </a:cubicBezTo>
                <a:cubicBezTo>
                  <a:pt x="677" y="4674"/>
                  <a:pt x="717" y="5243"/>
                  <a:pt x="910" y="5281"/>
                </a:cubicBezTo>
                <a:cubicBezTo>
                  <a:pt x="1002" y="5299"/>
                  <a:pt x="1030" y="5339"/>
                  <a:pt x="975" y="5367"/>
                </a:cubicBezTo>
                <a:cubicBezTo>
                  <a:pt x="919" y="5396"/>
                  <a:pt x="841" y="5518"/>
                  <a:pt x="797" y="5639"/>
                </a:cubicBezTo>
                <a:cubicBezTo>
                  <a:pt x="700" y="5910"/>
                  <a:pt x="638" y="5944"/>
                  <a:pt x="239" y="5944"/>
                </a:cubicBezTo>
                <a:cubicBezTo>
                  <a:pt x="-166" y="5944"/>
                  <a:pt x="-24" y="6082"/>
                  <a:pt x="419" y="6119"/>
                </a:cubicBezTo>
                <a:cubicBezTo>
                  <a:pt x="685" y="6142"/>
                  <a:pt x="740" y="6195"/>
                  <a:pt x="740" y="6430"/>
                </a:cubicBezTo>
                <a:cubicBezTo>
                  <a:pt x="739" y="7044"/>
                  <a:pt x="885" y="8132"/>
                  <a:pt x="971" y="8159"/>
                </a:cubicBezTo>
                <a:cubicBezTo>
                  <a:pt x="1021" y="8176"/>
                  <a:pt x="1171" y="8159"/>
                  <a:pt x="1301" y="8125"/>
                </a:cubicBezTo>
                <a:cubicBezTo>
                  <a:pt x="1451" y="8085"/>
                  <a:pt x="1576" y="8081"/>
                  <a:pt x="1639" y="8114"/>
                </a:cubicBezTo>
                <a:cubicBezTo>
                  <a:pt x="1775" y="8184"/>
                  <a:pt x="1557" y="8753"/>
                  <a:pt x="1380" y="8788"/>
                </a:cubicBezTo>
                <a:cubicBezTo>
                  <a:pt x="1182" y="8827"/>
                  <a:pt x="1201" y="9168"/>
                  <a:pt x="1404" y="9208"/>
                </a:cubicBezTo>
                <a:cubicBezTo>
                  <a:pt x="1495" y="9227"/>
                  <a:pt x="1567" y="9294"/>
                  <a:pt x="1567" y="9359"/>
                </a:cubicBezTo>
                <a:cubicBezTo>
                  <a:pt x="1567" y="9453"/>
                  <a:pt x="1660" y="9478"/>
                  <a:pt x="2017" y="9476"/>
                </a:cubicBezTo>
                <a:cubicBezTo>
                  <a:pt x="2387" y="9474"/>
                  <a:pt x="2469" y="9497"/>
                  <a:pt x="2473" y="9606"/>
                </a:cubicBezTo>
                <a:cubicBezTo>
                  <a:pt x="2476" y="9689"/>
                  <a:pt x="2564" y="9733"/>
                  <a:pt x="2705" y="9724"/>
                </a:cubicBezTo>
                <a:cubicBezTo>
                  <a:pt x="3006" y="9703"/>
                  <a:pt x="3388" y="9810"/>
                  <a:pt x="3294" y="9889"/>
                </a:cubicBezTo>
                <a:cubicBezTo>
                  <a:pt x="3253" y="9923"/>
                  <a:pt x="3388" y="9975"/>
                  <a:pt x="3594" y="10004"/>
                </a:cubicBezTo>
                <a:cubicBezTo>
                  <a:pt x="3800" y="10033"/>
                  <a:pt x="3980" y="10093"/>
                  <a:pt x="3992" y="10136"/>
                </a:cubicBezTo>
                <a:cubicBezTo>
                  <a:pt x="4004" y="10180"/>
                  <a:pt x="4023" y="10267"/>
                  <a:pt x="4033" y="10330"/>
                </a:cubicBezTo>
                <a:cubicBezTo>
                  <a:pt x="4044" y="10396"/>
                  <a:pt x="4192" y="10454"/>
                  <a:pt x="4394" y="10471"/>
                </a:cubicBezTo>
                <a:cubicBezTo>
                  <a:pt x="4583" y="10487"/>
                  <a:pt x="4778" y="10549"/>
                  <a:pt x="4827" y="10608"/>
                </a:cubicBezTo>
                <a:cubicBezTo>
                  <a:pt x="4875" y="10667"/>
                  <a:pt x="5092" y="10753"/>
                  <a:pt x="5310" y="10799"/>
                </a:cubicBezTo>
                <a:cubicBezTo>
                  <a:pt x="5528" y="10845"/>
                  <a:pt x="5709" y="10915"/>
                  <a:pt x="5709" y="10955"/>
                </a:cubicBezTo>
                <a:cubicBezTo>
                  <a:pt x="5709" y="10995"/>
                  <a:pt x="5857" y="11039"/>
                  <a:pt x="6039" y="11054"/>
                </a:cubicBezTo>
                <a:cubicBezTo>
                  <a:pt x="6221" y="11070"/>
                  <a:pt x="6437" y="11138"/>
                  <a:pt x="6523" y="11206"/>
                </a:cubicBezTo>
                <a:cubicBezTo>
                  <a:pt x="6608" y="11274"/>
                  <a:pt x="6684" y="11310"/>
                  <a:pt x="6690" y="11285"/>
                </a:cubicBezTo>
                <a:cubicBezTo>
                  <a:pt x="6709" y="11198"/>
                  <a:pt x="7197" y="11371"/>
                  <a:pt x="7197" y="11465"/>
                </a:cubicBezTo>
                <a:cubicBezTo>
                  <a:pt x="7197" y="11516"/>
                  <a:pt x="7309" y="11572"/>
                  <a:pt x="7446" y="11589"/>
                </a:cubicBezTo>
                <a:cubicBezTo>
                  <a:pt x="7582" y="11606"/>
                  <a:pt x="7694" y="11659"/>
                  <a:pt x="7694" y="11707"/>
                </a:cubicBezTo>
                <a:cubicBezTo>
                  <a:pt x="7694" y="11774"/>
                  <a:pt x="7811" y="11789"/>
                  <a:pt x="8199" y="11770"/>
                </a:cubicBezTo>
                <a:cubicBezTo>
                  <a:pt x="8831" y="11741"/>
                  <a:pt x="8917" y="11786"/>
                  <a:pt x="8873" y="12132"/>
                </a:cubicBezTo>
                <a:cubicBezTo>
                  <a:pt x="8842" y="12373"/>
                  <a:pt x="8884" y="12415"/>
                  <a:pt x="9186" y="12446"/>
                </a:cubicBezTo>
                <a:cubicBezTo>
                  <a:pt x="9697" y="12498"/>
                  <a:pt x="9780" y="12636"/>
                  <a:pt x="9758" y="13401"/>
                </a:cubicBezTo>
                <a:cubicBezTo>
                  <a:pt x="9740" y="14057"/>
                  <a:pt x="9755" y="14093"/>
                  <a:pt x="10082" y="14121"/>
                </a:cubicBezTo>
                <a:cubicBezTo>
                  <a:pt x="10331" y="14142"/>
                  <a:pt x="10426" y="14193"/>
                  <a:pt x="10426" y="14306"/>
                </a:cubicBezTo>
                <a:cubicBezTo>
                  <a:pt x="10426" y="14392"/>
                  <a:pt x="10484" y="14489"/>
                  <a:pt x="10552" y="14523"/>
                </a:cubicBezTo>
                <a:cubicBezTo>
                  <a:pt x="10620" y="14557"/>
                  <a:pt x="10628" y="14623"/>
                  <a:pt x="10572" y="14670"/>
                </a:cubicBezTo>
                <a:cubicBezTo>
                  <a:pt x="10517" y="14716"/>
                  <a:pt x="10463" y="14920"/>
                  <a:pt x="10450" y="15122"/>
                </a:cubicBezTo>
                <a:cubicBezTo>
                  <a:pt x="10432" y="15408"/>
                  <a:pt x="10470" y="15476"/>
                  <a:pt x="10630" y="15434"/>
                </a:cubicBezTo>
                <a:cubicBezTo>
                  <a:pt x="10940" y="15351"/>
                  <a:pt x="11027" y="15478"/>
                  <a:pt x="10971" y="15927"/>
                </a:cubicBezTo>
                <a:cubicBezTo>
                  <a:pt x="10939" y="16184"/>
                  <a:pt x="10859" y="16315"/>
                  <a:pt x="10736" y="16308"/>
                </a:cubicBezTo>
                <a:cubicBezTo>
                  <a:pt x="10503" y="16294"/>
                  <a:pt x="10468" y="17917"/>
                  <a:pt x="10698" y="18058"/>
                </a:cubicBezTo>
                <a:cubicBezTo>
                  <a:pt x="10794" y="18116"/>
                  <a:pt x="10786" y="18190"/>
                  <a:pt x="10678" y="18254"/>
                </a:cubicBezTo>
                <a:cubicBezTo>
                  <a:pt x="10485" y="18370"/>
                  <a:pt x="10489" y="18340"/>
                  <a:pt x="10498" y="19291"/>
                </a:cubicBezTo>
                <a:cubicBezTo>
                  <a:pt x="10501" y="19671"/>
                  <a:pt x="10481" y="20316"/>
                  <a:pt x="10453" y="20725"/>
                </a:cubicBezTo>
                <a:cubicBezTo>
                  <a:pt x="10425" y="21133"/>
                  <a:pt x="10435" y="21498"/>
                  <a:pt x="10474" y="21535"/>
                </a:cubicBezTo>
                <a:cubicBezTo>
                  <a:pt x="10520" y="21578"/>
                  <a:pt x="10897" y="21600"/>
                  <a:pt x="11574" y="21600"/>
                </a:cubicBezTo>
                <a:lnTo>
                  <a:pt x="12606" y="21600"/>
                </a:lnTo>
                <a:lnTo>
                  <a:pt x="12592" y="21271"/>
                </a:lnTo>
                <a:cubicBezTo>
                  <a:pt x="12580" y="20973"/>
                  <a:pt x="12542" y="20940"/>
                  <a:pt x="12197" y="20913"/>
                </a:cubicBezTo>
                <a:lnTo>
                  <a:pt x="11816" y="20884"/>
                </a:lnTo>
                <a:lnTo>
                  <a:pt x="11846" y="18496"/>
                </a:lnTo>
                <a:cubicBezTo>
                  <a:pt x="11862" y="17182"/>
                  <a:pt x="11860" y="15769"/>
                  <a:pt x="11843" y="15356"/>
                </a:cubicBezTo>
                <a:cubicBezTo>
                  <a:pt x="11812" y="14588"/>
                  <a:pt x="11944" y="14415"/>
                  <a:pt x="12367" y="14674"/>
                </a:cubicBezTo>
                <a:cubicBezTo>
                  <a:pt x="12568" y="14797"/>
                  <a:pt x="12587" y="14773"/>
                  <a:pt x="12582" y="14412"/>
                </a:cubicBezTo>
                <a:cubicBezTo>
                  <a:pt x="12579" y="14177"/>
                  <a:pt x="12499" y="13990"/>
                  <a:pt x="12381" y="13952"/>
                </a:cubicBezTo>
                <a:cubicBezTo>
                  <a:pt x="12227" y="13903"/>
                  <a:pt x="12230" y="13858"/>
                  <a:pt x="12408" y="13747"/>
                </a:cubicBezTo>
                <a:cubicBezTo>
                  <a:pt x="12559" y="13654"/>
                  <a:pt x="12619" y="13484"/>
                  <a:pt x="12579" y="13252"/>
                </a:cubicBezTo>
                <a:cubicBezTo>
                  <a:pt x="12544" y="13052"/>
                  <a:pt x="12587" y="12885"/>
                  <a:pt x="12681" y="12866"/>
                </a:cubicBezTo>
                <a:cubicBezTo>
                  <a:pt x="12776" y="12848"/>
                  <a:pt x="12833" y="12616"/>
                  <a:pt x="12814" y="12321"/>
                </a:cubicBezTo>
                <a:cubicBezTo>
                  <a:pt x="12782" y="11832"/>
                  <a:pt x="12797" y="11807"/>
                  <a:pt x="13137" y="11791"/>
                </a:cubicBezTo>
                <a:cubicBezTo>
                  <a:pt x="13334" y="11782"/>
                  <a:pt x="13447" y="11751"/>
                  <a:pt x="13393" y="11722"/>
                </a:cubicBezTo>
                <a:cubicBezTo>
                  <a:pt x="13245" y="11646"/>
                  <a:pt x="13645" y="11517"/>
                  <a:pt x="14026" y="11517"/>
                </a:cubicBezTo>
                <a:cubicBezTo>
                  <a:pt x="14288" y="11517"/>
                  <a:pt x="14318" y="11502"/>
                  <a:pt x="14169" y="11444"/>
                </a:cubicBezTo>
                <a:cubicBezTo>
                  <a:pt x="14021" y="11387"/>
                  <a:pt x="14067" y="11352"/>
                  <a:pt x="14387" y="11285"/>
                </a:cubicBezTo>
                <a:cubicBezTo>
                  <a:pt x="14632" y="11233"/>
                  <a:pt x="14835" y="11220"/>
                  <a:pt x="14895" y="11251"/>
                </a:cubicBezTo>
                <a:cubicBezTo>
                  <a:pt x="14949" y="11279"/>
                  <a:pt x="15182" y="11297"/>
                  <a:pt x="15412" y="11291"/>
                </a:cubicBezTo>
                <a:cubicBezTo>
                  <a:pt x="15752" y="11282"/>
                  <a:pt x="15816" y="11257"/>
                  <a:pt x="15756" y="11158"/>
                </a:cubicBezTo>
                <a:cubicBezTo>
                  <a:pt x="15660" y="10996"/>
                  <a:pt x="15962" y="10944"/>
                  <a:pt x="16254" y="11071"/>
                </a:cubicBezTo>
                <a:cubicBezTo>
                  <a:pt x="16478" y="11169"/>
                  <a:pt x="16495" y="11168"/>
                  <a:pt x="16785" y="11046"/>
                </a:cubicBezTo>
                <a:cubicBezTo>
                  <a:pt x="17022" y="10945"/>
                  <a:pt x="17113" y="10933"/>
                  <a:pt x="17224" y="10991"/>
                </a:cubicBezTo>
                <a:cubicBezTo>
                  <a:pt x="17330" y="11046"/>
                  <a:pt x="17390" y="11031"/>
                  <a:pt x="17463" y="10932"/>
                </a:cubicBezTo>
                <a:cubicBezTo>
                  <a:pt x="17524" y="10849"/>
                  <a:pt x="17692" y="10794"/>
                  <a:pt x="17922" y="10784"/>
                </a:cubicBezTo>
                <a:cubicBezTo>
                  <a:pt x="18162" y="10773"/>
                  <a:pt x="18290" y="10729"/>
                  <a:pt x="18290" y="10659"/>
                </a:cubicBezTo>
                <a:cubicBezTo>
                  <a:pt x="18290" y="10597"/>
                  <a:pt x="18425" y="10540"/>
                  <a:pt x="18610" y="10525"/>
                </a:cubicBezTo>
                <a:cubicBezTo>
                  <a:pt x="18787" y="10510"/>
                  <a:pt x="18957" y="10446"/>
                  <a:pt x="18985" y="10383"/>
                </a:cubicBezTo>
                <a:cubicBezTo>
                  <a:pt x="19016" y="10314"/>
                  <a:pt x="19173" y="10263"/>
                  <a:pt x="19384" y="10253"/>
                </a:cubicBezTo>
                <a:cubicBezTo>
                  <a:pt x="19576" y="10244"/>
                  <a:pt x="19817" y="10179"/>
                  <a:pt x="19918" y="10108"/>
                </a:cubicBezTo>
                <a:cubicBezTo>
                  <a:pt x="20020" y="10036"/>
                  <a:pt x="20216" y="9978"/>
                  <a:pt x="20354" y="9978"/>
                </a:cubicBezTo>
                <a:cubicBezTo>
                  <a:pt x="20531" y="9978"/>
                  <a:pt x="20606" y="9923"/>
                  <a:pt x="20606" y="9795"/>
                </a:cubicBezTo>
                <a:cubicBezTo>
                  <a:pt x="20606" y="9598"/>
                  <a:pt x="20877" y="9494"/>
                  <a:pt x="21039" y="9629"/>
                </a:cubicBezTo>
                <a:cubicBezTo>
                  <a:pt x="21224" y="9783"/>
                  <a:pt x="21434" y="9713"/>
                  <a:pt x="21434" y="9497"/>
                </a:cubicBezTo>
                <a:cubicBezTo>
                  <a:pt x="21434" y="9304"/>
                  <a:pt x="21396" y="9283"/>
                  <a:pt x="21063" y="9298"/>
                </a:cubicBezTo>
                <a:cubicBezTo>
                  <a:pt x="20783" y="9310"/>
                  <a:pt x="20692" y="9288"/>
                  <a:pt x="20692" y="9208"/>
                </a:cubicBezTo>
                <a:cubicBezTo>
                  <a:pt x="20692" y="9147"/>
                  <a:pt x="20549" y="9090"/>
                  <a:pt x="20358" y="9073"/>
                </a:cubicBezTo>
                <a:cubicBezTo>
                  <a:pt x="20176" y="9057"/>
                  <a:pt x="20004" y="8994"/>
                  <a:pt x="19976" y="8931"/>
                </a:cubicBezTo>
                <a:cubicBezTo>
                  <a:pt x="19948" y="8869"/>
                  <a:pt x="19818" y="8789"/>
                  <a:pt x="19687" y="8754"/>
                </a:cubicBezTo>
                <a:cubicBezTo>
                  <a:pt x="19556" y="8720"/>
                  <a:pt x="19448" y="8600"/>
                  <a:pt x="19448" y="8489"/>
                </a:cubicBezTo>
                <a:cubicBezTo>
                  <a:pt x="19448" y="8375"/>
                  <a:pt x="19358" y="8279"/>
                  <a:pt x="19241" y="8266"/>
                </a:cubicBezTo>
                <a:cubicBezTo>
                  <a:pt x="19127" y="8254"/>
                  <a:pt x="19036" y="8174"/>
                  <a:pt x="19036" y="8089"/>
                </a:cubicBezTo>
                <a:cubicBezTo>
                  <a:pt x="19036" y="7979"/>
                  <a:pt x="18953" y="7934"/>
                  <a:pt x="18757" y="7934"/>
                </a:cubicBezTo>
                <a:cubicBezTo>
                  <a:pt x="18309" y="7932"/>
                  <a:pt x="18245" y="7878"/>
                  <a:pt x="18270" y="7511"/>
                </a:cubicBezTo>
                <a:cubicBezTo>
                  <a:pt x="18287" y="7260"/>
                  <a:pt x="18238" y="7168"/>
                  <a:pt x="18089" y="7178"/>
                </a:cubicBezTo>
                <a:cubicBezTo>
                  <a:pt x="17778" y="7199"/>
                  <a:pt x="17721" y="6958"/>
                  <a:pt x="18028" y="6921"/>
                </a:cubicBezTo>
                <a:cubicBezTo>
                  <a:pt x="18353" y="6881"/>
                  <a:pt x="18363" y="6707"/>
                  <a:pt x="18048" y="6513"/>
                </a:cubicBezTo>
                <a:cubicBezTo>
                  <a:pt x="17916" y="6432"/>
                  <a:pt x="17846" y="6332"/>
                  <a:pt x="17895" y="6291"/>
                </a:cubicBezTo>
                <a:cubicBezTo>
                  <a:pt x="17960" y="6236"/>
                  <a:pt x="17814" y="6212"/>
                  <a:pt x="17350" y="6200"/>
                </a:cubicBezTo>
                <a:lnTo>
                  <a:pt x="16717" y="6183"/>
                </a:lnTo>
                <a:lnTo>
                  <a:pt x="16666" y="5865"/>
                </a:lnTo>
                <a:cubicBezTo>
                  <a:pt x="16638" y="5690"/>
                  <a:pt x="16551" y="5525"/>
                  <a:pt x="16472" y="5499"/>
                </a:cubicBezTo>
                <a:cubicBezTo>
                  <a:pt x="16392" y="5474"/>
                  <a:pt x="16386" y="5402"/>
                  <a:pt x="16458" y="5340"/>
                </a:cubicBezTo>
                <a:cubicBezTo>
                  <a:pt x="16530" y="5278"/>
                  <a:pt x="16598" y="4906"/>
                  <a:pt x="16608" y="4511"/>
                </a:cubicBezTo>
                <a:cubicBezTo>
                  <a:pt x="16624" y="3845"/>
                  <a:pt x="16609" y="3802"/>
                  <a:pt x="16366" y="3912"/>
                </a:cubicBezTo>
                <a:lnTo>
                  <a:pt x="16104" y="4030"/>
                </a:lnTo>
                <a:lnTo>
                  <a:pt x="15589" y="3866"/>
                </a:lnTo>
                <a:cubicBezTo>
                  <a:pt x="15080" y="3703"/>
                  <a:pt x="15076" y="3696"/>
                  <a:pt x="15051" y="3111"/>
                </a:cubicBezTo>
                <a:cubicBezTo>
                  <a:pt x="15025" y="2474"/>
                  <a:pt x="14873" y="2088"/>
                  <a:pt x="14632" y="2040"/>
                </a:cubicBezTo>
                <a:cubicBezTo>
                  <a:pt x="14549" y="2024"/>
                  <a:pt x="14482" y="1965"/>
                  <a:pt x="14482" y="1910"/>
                </a:cubicBezTo>
                <a:cubicBezTo>
                  <a:pt x="14482" y="1780"/>
                  <a:pt x="14196" y="1726"/>
                  <a:pt x="13910" y="1802"/>
                </a:cubicBezTo>
                <a:cubicBezTo>
                  <a:pt x="13786" y="1835"/>
                  <a:pt x="13644" y="1841"/>
                  <a:pt x="13594" y="1815"/>
                </a:cubicBezTo>
                <a:cubicBezTo>
                  <a:pt x="13544" y="1789"/>
                  <a:pt x="13493" y="1370"/>
                  <a:pt x="13481" y="884"/>
                </a:cubicBezTo>
                <a:lnTo>
                  <a:pt x="13461" y="0"/>
                </a:lnTo>
                <a:lnTo>
                  <a:pt x="12749" y="0"/>
                </a:lnTo>
                <a:lnTo>
                  <a:pt x="12037" y="0"/>
                </a:lnTo>
                <a:close/>
                <a:moveTo>
                  <a:pt x="8941" y="13493"/>
                </a:moveTo>
                <a:cubicBezTo>
                  <a:pt x="8915" y="13486"/>
                  <a:pt x="8897" y="13541"/>
                  <a:pt x="8897" y="13639"/>
                </a:cubicBezTo>
                <a:cubicBezTo>
                  <a:pt x="8897" y="13771"/>
                  <a:pt x="8929" y="13825"/>
                  <a:pt x="8968" y="13759"/>
                </a:cubicBezTo>
                <a:cubicBezTo>
                  <a:pt x="9008" y="13694"/>
                  <a:pt x="9008" y="13586"/>
                  <a:pt x="8968" y="13520"/>
                </a:cubicBezTo>
                <a:cubicBezTo>
                  <a:pt x="8958" y="13504"/>
                  <a:pt x="8950" y="13495"/>
                  <a:pt x="8941" y="13493"/>
                </a:cubicBezTo>
                <a:close/>
                <a:moveTo>
                  <a:pt x="12493" y="15232"/>
                </a:moveTo>
                <a:cubicBezTo>
                  <a:pt x="12402" y="15232"/>
                  <a:pt x="12330" y="15256"/>
                  <a:pt x="12330" y="15285"/>
                </a:cubicBezTo>
                <a:cubicBezTo>
                  <a:pt x="12330" y="15314"/>
                  <a:pt x="12402" y="15338"/>
                  <a:pt x="12493" y="15338"/>
                </a:cubicBezTo>
                <a:cubicBezTo>
                  <a:pt x="12584" y="15338"/>
                  <a:pt x="12660" y="15314"/>
                  <a:pt x="12660" y="15285"/>
                </a:cubicBezTo>
                <a:cubicBezTo>
                  <a:pt x="12660" y="15256"/>
                  <a:pt x="12584" y="15232"/>
                  <a:pt x="12493" y="15232"/>
                </a:cubicBezTo>
                <a:close/>
                <a:moveTo>
                  <a:pt x="12493" y="16028"/>
                </a:moveTo>
                <a:cubicBezTo>
                  <a:pt x="12402" y="16028"/>
                  <a:pt x="12330" y="16063"/>
                  <a:pt x="12330" y="16107"/>
                </a:cubicBezTo>
                <a:cubicBezTo>
                  <a:pt x="12330" y="16151"/>
                  <a:pt x="12402" y="16187"/>
                  <a:pt x="12493" y="16187"/>
                </a:cubicBezTo>
                <a:cubicBezTo>
                  <a:pt x="12584" y="16187"/>
                  <a:pt x="12660" y="16151"/>
                  <a:pt x="12660" y="16107"/>
                </a:cubicBezTo>
                <a:cubicBezTo>
                  <a:pt x="12660" y="16063"/>
                  <a:pt x="12584" y="16028"/>
                  <a:pt x="12493" y="16028"/>
                </a:cubicBez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27023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9" t="8578" r="14587" b="6837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34540" y="148590"/>
            <a:ext cx="6972300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3000" b="1" dirty="0" smtClean="0">
                <a:solidFill>
                  <a:srgbClr val="C00000"/>
                </a:solidFill>
                <a:effectLst>
                  <a:glow rad="50800">
                    <a:schemeClr val="bg1">
                      <a:lumMod val="95000"/>
                    </a:schemeClr>
                  </a:glow>
                </a:effectLst>
                <a:latin typeface="Century Gothic" charset="0"/>
                <a:ea typeface="Century Gothic" charset="0"/>
                <a:cs typeface="Century Gothic" charset="0"/>
              </a:rPr>
              <a:t>Electron Microprobe Laboratory</a:t>
            </a:r>
          </a:p>
          <a:p>
            <a:pPr algn="r"/>
            <a:r>
              <a:rPr lang="en-US" sz="2400" b="1" i="1" dirty="0" smtClean="0">
                <a:solidFill>
                  <a:srgbClr val="C00000"/>
                </a:solidFill>
                <a:effectLst>
                  <a:glow rad="50800">
                    <a:schemeClr val="bg1">
                      <a:lumMod val="95000"/>
                    </a:schemeClr>
                  </a:glow>
                </a:effectLst>
                <a:latin typeface="Century Gothic" charset="0"/>
                <a:ea typeface="Century Gothic" charset="0"/>
                <a:cs typeface="Century Gothic" charset="0"/>
              </a:rPr>
              <a:t>University of Minnesota</a:t>
            </a:r>
            <a:endParaRPr lang="en-US" sz="2400" b="1" i="1" dirty="0">
              <a:solidFill>
                <a:srgbClr val="C00000"/>
              </a:solidFill>
              <a:effectLst>
                <a:glow rad="50800">
                  <a:schemeClr val="bg1">
                    <a:lumMod val="95000"/>
                  </a:schemeClr>
                </a:glo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62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6" r="18968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0" y="4572000"/>
            <a:ext cx="9143980" cy="2286000"/>
          </a:xfrm>
          <a:prstGeom prst="rect">
            <a:avLst/>
          </a:prstGeom>
          <a:effectLst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 smtClean="0">
                <a:solidFill>
                  <a:schemeClr val="bg1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254000" algn="ctr" rotWithShape="0">
                    <a:prstClr val="black">
                      <a:alpha val="5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Step 1</a:t>
            </a:r>
          </a:p>
          <a:p>
            <a:pPr algn="ctr"/>
            <a:r>
              <a:rPr lang="en-US" sz="6600" b="1" dirty="0" smtClean="0">
                <a:solidFill>
                  <a:schemeClr val="bg1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254000" algn="ctr" rotWithShape="0">
                    <a:prstClr val="black">
                      <a:alpha val="5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Export Artifacts</a:t>
            </a:r>
            <a:endParaRPr lang="en-US" sz="6600" b="1" dirty="0">
              <a:solidFill>
                <a:schemeClr val="bg1"/>
              </a:solidFill>
              <a:effectLst>
                <a:glow rad="25400">
                  <a:schemeClr val="tx1">
                    <a:alpha val="50000"/>
                  </a:schemeClr>
                </a:glow>
                <a:outerShdw blurRad="254000" algn="ctr" rotWithShape="0">
                  <a:prstClr val="black">
                    <a:alpha val="50000"/>
                  </a:prst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0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" t="1717" r="2577" b="29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0" y="4572000"/>
            <a:ext cx="9143980" cy="2286000"/>
          </a:xfrm>
          <a:prstGeom prst="rect">
            <a:avLst/>
          </a:prstGeom>
          <a:effectLst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 smtClean="0">
                <a:solidFill>
                  <a:schemeClr val="bg1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254000" algn="ctr" rotWithShape="0">
                    <a:prstClr val="black">
                      <a:alpha val="5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Step </a:t>
            </a:r>
            <a:r>
              <a:rPr lang="en-US" sz="8000" b="1" dirty="0" smtClean="0">
                <a:solidFill>
                  <a:schemeClr val="bg1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254000" algn="ctr" rotWithShape="0">
                    <a:prstClr val="black">
                      <a:alpha val="5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2</a:t>
            </a:r>
            <a:endParaRPr lang="en-US" sz="8000" b="1" dirty="0" smtClean="0">
              <a:solidFill>
                <a:schemeClr val="bg1"/>
              </a:solidFill>
              <a:effectLst>
                <a:glow rad="25400">
                  <a:schemeClr val="tx1">
                    <a:alpha val="50000"/>
                  </a:schemeClr>
                </a:glow>
                <a:outerShdw blurRad="254000" algn="ctr" rotWithShape="0">
                  <a:prstClr val="black">
                    <a:alpha val="50000"/>
                  </a:prst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en-US" sz="6600" b="1" dirty="0" smtClean="0">
                <a:solidFill>
                  <a:schemeClr val="bg1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254000" algn="ctr" rotWithShape="0">
                    <a:prstClr val="black">
                      <a:alpha val="5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Cut &amp; Grind</a:t>
            </a:r>
            <a:endParaRPr lang="en-US" sz="6600" b="1" dirty="0">
              <a:solidFill>
                <a:schemeClr val="bg1"/>
              </a:solidFill>
              <a:effectLst>
                <a:glow rad="25400">
                  <a:schemeClr val="tx1">
                    <a:alpha val="50000"/>
                  </a:schemeClr>
                </a:glow>
                <a:outerShdw blurRad="254000" algn="ctr" rotWithShape="0">
                  <a:prstClr val="black">
                    <a:alpha val="50000"/>
                  </a:prst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8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66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0" y="4572000"/>
            <a:ext cx="9143980" cy="2286000"/>
          </a:xfrm>
          <a:prstGeom prst="rect">
            <a:avLst/>
          </a:prstGeom>
          <a:effectLst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 smtClean="0">
                <a:solidFill>
                  <a:schemeClr val="bg1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254000" algn="ctr" rotWithShape="0">
                    <a:prstClr val="black">
                      <a:alpha val="5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Step </a:t>
            </a:r>
            <a:r>
              <a:rPr lang="en-US" sz="8000" b="1" dirty="0" smtClean="0">
                <a:solidFill>
                  <a:schemeClr val="bg1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254000" algn="ctr" rotWithShape="0">
                    <a:prstClr val="black">
                      <a:alpha val="5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3</a:t>
            </a:r>
            <a:endParaRPr lang="en-US" sz="8000" b="1" dirty="0" smtClean="0">
              <a:solidFill>
                <a:schemeClr val="bg1"/>
              </a:solidFill>
              <a:effectLst>
                <a:glow rad="25400">
                  <a:schemeClr val="tx1">
                    <a:alpha val="50000"/>
                  </a:schemeClr>
                </a:glow>
                <a:outerShdw blurRad="254000" algn="ctr" rotWithShape="0">
                  <a:prstClr val="black">
                    <a:alpha val="50000"/>
                  </a:prst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en-US" sz="6600" b="1" dirty="0" smtClean="0">
                <a:solidFill>
                  <a:schemeClr val="bg1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254000" algn="ctr" rotWithShape="0">
                    <a:prstClr val="black">
                      <a:alpha val="5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Polish &amp; </a:t>
            </a:r>
            <a:r>
              <a:rPr lang="en-US" sz="6600" b="1" dirty="0" smtClean="0">
                <a:solidFill>
                  <a:schemeClr val="bg1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254000" algn="ctr" rotWithShape="0">
                    <a:prstClr val="black">
                      <a:alpha val="5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Analyze</a:t>
            </a:r>
            <a:endParaRPr lang="en-US" sz="6600" b="1" dirty="0">
              <a:solidFill>
                <a:schemeClr val="bg1"/>
              </a:solidFill>
              <a:effectLst>
                <a:glow rad="25400">
                  <a:schemeClr val="tx1">
                    <a:alpha val="50000"/>
                  </a:schemeClr>
                </a:glow>
                <a:outerShdw blurRad="254000" algn="ctr" rotWithShape="0">
                  <a:prstClr val="black">
                    <a:alpha val="50000"/>
                  </a:prst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68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6" r="3957"/>
          <a:stretch/>
        </p:blipFill>
        <p:spPr>
          <a:xfrm>
            <a:off x="0" y="-1"/>
            <a:ext cx="9143999" cy="56675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4720929"/>
            <a:ext cx="9144000" cy="1323439"/>
          </a:xfrm>
          <a:prstGeom prst="rect">
            <a:avLst/>
          </a:prstGeom>
          <a:noFill/>
          <a:scene3d>
            <a:camera prst="perspectiveRelaxed" fov="6300000">
              <a:rot lat="20079102" lon="21559201" rev="21194973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atin typeface="Cambria" charset="0"/>
                <a:ea typeface="Cambria" charset="0"/>
                <a:cs typeface="Cambria" charset="0"/>
              </a:rPr>
              <a:t>EXPORT REQUEST</a:t>
            </a:r>
          </a:p>
        </p:txBody>
      </p:sp>
    </p:spTree>
    <p:extLst>
      <p:ext uri="{BB962C8B-B14F-4D97-AF65-F5344CB8AC3E}">
        <p14:creationId xmlns:p14="http://schemas.microsoft.com/office/powerpoint/2010/main" val="2401502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1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11" y="1475695"/>
            <a:ext cx="2249659" cy="411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444" y="1475695"/>
            <a:ext cx="2697096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627" y="1475695"/>
            <a:ext cx="2913773" cy="406908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45525" y="132652"/>
            <a:ext cx="8722580" cy="126425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dirty="0" smtClean="0">
                <a:latin typeface="Century Gothic" charset="0"/>
                <a:ea typeface="Century Gothic" charset="0"/>
                <a:cs typeface="Century Gothic" charset="0"/>
              </a:rPr>
              <a:t>Examples of </a:t>
            </a:r>
            <a:r>
              <a:rPr lang="en-US" sz="3800" b="1" dirty="0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Portable</a:t>
            </a:r>
            <a:r>
              <a:rPr lang="en-US" sz="3800" dirty="0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3800" dirty="0" smtClean="0">
                <a:latin typeface="Century Gothic" charset="0"/>
                <a:ea typeface="Century Gothic" charset="0"/>
                <a:cs typeface="Century Gothic" charset="0"/>
              </a:rPr>
              <a:t>Instruments</a:t>
            </a:r>
            <a:endParaRPr lang="en-US" sz="38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62910" y="5544775"/>
            <a:ext cx="2249659" cy="126425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smtClean="0">
                <a:latin typeface="Century Gothic" charset="0"/>
                <a:ea typeface="Century Gothic" charset="0"/>
                <a:cs typeface="Century Gothic" charset="0"/>
              </a:rPr>
              <a:t>FTIR</a:t>
            </a:r>
            <a:endParaRPr lang="en-US" sz="48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215683" y="5544775"/>
            <a:ext cx="2249659" cy="126425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latin typeface="Century Gothic" charset="0"/>
                <a:ea typeface="Century Gothic" charset="0"/>
                <a:cs typeface="Century Gothic" charset="0"/>
              </a:rPr>
              <a:t>XRF</a:t>
            </a:r>
            <a:endParaRPr lang="en-US" sz="48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377162" y="5544775"/>
            <a:ext cx="2249659" cy="126425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smtClean="0">
                <a:latin typeface="Century Gothic" charset="0"/>
                <a:ea typeface="Century Gothic" charset="0"/>
                <a:cs typeface="Century Gothic" charset="0"/>
              </a:rPr>
              <a:t>LIBS</a:t>
            </a:r>
            <a:endParaRPr lang="en-US" sz="48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895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11" y="1475695"/>
            <a:ext cx="2249659" cy="411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alphaModFix amt="4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444" y="1475695"/>
            <a:ext cx="2697096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627" y="1475695"/>
            <a:ext cx="2913773" cy="406908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45525" y="132652"/>
            <a:ext cx="8722580" cy="126425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 dirty="0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X</a:t>
            </a:r>
            <a:r>
              <a:rPr lang="en-US" sz="3800" dirty="0" smtClean="0">
                <a:latin typeface="Century Gothic" charset="0"/>
                <a:ea typeface="Century Gothic" charset="0"/>
                <a:cs typeface="Century Gothic" charset="0"/>
              </a:rPr>
              <a:t>-</a:t>
            </a:r>
            <a:r>
              <a:rPr lang="en-US" sz="3800" b="1" dirty="0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R</a:t>
            </a:r>
            <a:r>
              <a:rPr lang="en-US" sz="3800" dirty="0" smtClean="0">
                <a:latin typeface="Century Gothic" charset="0"/>
                <a:ea typeface="Century Gothic" charset="0"/>
                <a:cs typeface="Century Gothic" charset="0"/>
              </a:rPr>
              <a:t>ay </a:t>
            </a:r>
            <a:r>
              <a:rPr lang="en-US" sz="3800" b="1" dirty="0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F</a:t>
            </a:r>
            <a:r>
              <a:rPr lang="en-US" sz="3800" dirty="0" smtClean="0">
                <a:latin typeface="Century Gothic" charset="0"/>
                <a:ea typeface="Century Gothic" charset="0"/>
                <a:cs typeface="Century Gothic" charset="0"/>
              </a:rPr>
              <a:t>luorescence Spectrometry</a:t>
            </a:r>
            <a:endParaRPr lang="en-US" sz="38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62910" y="5544775"/>
            <a:ext cx="2249659" cy="126425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smtClean="0">
                <a:solidFill>
                  <a:schemeClr val="tx1">
                    <a:alpha val="33000"/>
                  </a:schemeClr>
                </a:solidFill>
                <a:effectLst/>
                <a:latin typeface="Century Gothic" charset="0"/>
                <a:ea typeface="Century Gothic" charset="0"/>
                <a:cs typeface="Century Gothic" charset="0"/>
              </a:rPr>
              <a:t>FTIR</a:t>
            </a:r>
            <a:endParaRPr lang="en-US" sz="4800" dirty="0">
              <a:solidFill>
                <a:schemeClr val="tx1">
                  <a:alpha val="33000"/>
                </a:schemeClr>
              </a:solidFill>
              <a:effectLst/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215683" y="5544775"/>
            <a:ext cx="2249659" cy="126425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latin typeface="Century Gothic" charset="0"/>
                <a:ea typeface="Century Gothic" charset="0"/>
                <a:cs typeface="Century Gothic" charset="0"/>
              </a:rPr>
              <a:t>XRF</a:t>
            </a:r>
            <a:endParaRPr lang="en-US" sz="48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377162" y="5544775"/>
            <a:ext cx="2249659" cy="126425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smtClean="0">
                <a:solidFill>
                  <a:schemeClr val="tx1">
                    <a:alpha val="33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LIBS</a:t>
            </a:r>
            <a:endParaRPr lang="en-US" sz="4800" dirty="0">
              <a:solidFill>
                <a:schemeClr val="tx1">
                  <a:alpha val="33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51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288" b="1048"/>
          <a:stretch/>
        </p:blipFill>
        <p:spPr>
          <a:xfrm rot="410016">
            <a:off x="4504585" y="689113"/>
            <a:ext cx="3437998" cy="5145458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sp>
        <p:nvSpPr>
          <p:cNvPr id="3" name="TextBox 2"/>
          <p:cNvSpPr txBox="1"/>
          <p:nvPr/>
        </p:nvSpPr>
        <p:spPr>
          <a:xfrm>
            <a:off x="1139687" y="502852"/>
            <a:ext cx="40286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entury Gothic" charset="0"/>
                <a:ea typeface="Century Gothic" charset="0"/>
                <a:cs typeface="Century Gothic" charset="0"/>
              </a:rPr>
              <a:t>Archaeological </a:t>
            </a:r>
            <a:r>
              <a:rPr lang="en-US" sz="3200" dirty="0">
                <a:latin typeface="Century Gothic" charset="0"/>
                <a:ea typeface="Century Gothic" charset="0"/>
                <a:cs typeface="Century Gothic" charset="0"/>
              </a:rPr>
              <a:t>applications of </a:t>
            </a:r>
            <a:endParaRPr lang="en-US" sz="32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3200" dirty="0" smtClean="0">
                <a:latin typeface="Century Gothic" charset="0"/>
                <a:ea typeface="Century Gothic" charset="0"/>
                <a:cs typeface="Century Gothic" charset="0"/>
              </a:rPr>
              <a:t>X-ray </a:t>
            </a:r>
            <a:r>
              <a:rPr lang="en-US" sz="3200" dirty="0">
                <a:latin typeface="Century Gothic" charset="0"/>
                <a:ea typeface="Century Gothic" charset="0"/>
                <a:cs typeface="Century Gothic" charset="0"/>
              </a:rPr>
              <a:t>analysis </a:t>
            </a:r>
            <a:r>
              <a:rPr lang="mr-IN" sz="3200" dirty="0" smtClean="0">
                <a:latin typeface="Century Gothic" charset="0"/>
                <a:ea typeface="Century Gothic" charset="0"/>
                <a:cs typeface="Century Gothic" charset="0"/>
              </a:rPr>
              <a:t>–</a:t>
            </a:r>
            <a:r>
              <a:rPr lang="en-US" sz="3200" dirty="0" smtClean="0">
                <a:latin typeface="Century Gothic" charset="0"/>
                <a:ea typeface="Century Gothic" charset="0"/>
                <a:cs typeface="Century Gothic" charset="0"/>
              </a:rPr>
              <a:t> </a:t>
            </a:r>
          </a:p>
          <a:p>
            <a:r>
              <a:rPr lang="en-US" sz="3200" b="1" dirty="0" smtClean="0">
                <a:latin typeface="Century Gothic" charset="0"/>
                <a:ea typeface="Century Gothic" charset="0"/>
                <a:cs typeface="Century Gothic" charset="0"/>
              </a:rPr>
              <a:t>a cornucopia </a:t>
            </a:r>
          </a:p>
          <a:p>
            <a:r>
              <a:rPr lang="en-US" sz="3200" b="1" dirty="0" smtClean="0">
                <a:latin typeface="Century Gothic" charset="0"/>
                <a:ea typeface="Century Gothic" charset="0"/>
                <a:cs typeface="Century Gothic" charset="0"/>
              </a:rPr>
              <a:t>of delights </a:t>
            </a:r>
          </a:p>
          <a:p>
            <a:endParaRPr lang="en-US" sz="32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4313" y="212035"/>
            <a:ext cx="9806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“</a:t>
            </a:r>
            <a:endParaRPr lang="en-US" sz="12000" b="1">
              <a:solidFill>
                <a:schemeClr val="accent5">
                  <a:lumMod val="7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5147" y="2252590"/>
            <a:ext cx="9095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”</a:t>
            </a:r>
            <a:endParaRPr lang="en-US" sz="12000" b="1" dirty="0">
              <a:solidFill>
                <a:schemeClr val="accent5">
                  <a:lumMod val="7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483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92100"/>
            <a:ext cx="9004300" cy="5209962"/>
            <a:chOff x="0" y="262777"/>
            <a:chExt cx="9144000" cy="5264685"/>
          </a:xfrm>
        </p:grpSpPr>
        <p:pic>
          <p:nvPicPr>
            <p:cNvPr id="407" name="barnacle2.jpg" descr="barnacle2.jpg"/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l="153" t="21035" r="2270"/>
            <a:stretch/>
          </p:blipFill>
          <p:spPr>
            <a:xfrm>
              <a:off x="0" y="262777"/>
              <a:ext cx="9144000" cy="526468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12" name="Line"/>
            <p:cNvSpPr/>
            <p:nvPr/>
          </p:nvSpPr>
          <p:spPr>
            <a:xfrm>
              <a:off x="310610" y="288178"/>
              <a:ext cx="768889" cy="0"/>
            </a:xfrm>
            <a:prstGeom prst="line">
              <a:avLst/>
            </a:prstGeom>
            <a:ln w="76200">
              <a:solidFill>
                <a:srgbClr val="FFFFFF"/>
              </a:solidFill>
              <a:miter/>
            </a:ln>
          </p:spPr>
          <p:txBody>
            <a:bodyPr lIns="45719" tIns="45719" rIns="45719" bIns="45719"/>
            <a:lstStyle/>
            <a:p>
              <a:endParaRPr sz="1013"/>
            </a:p>
          </p:txBody>
        </p:sp>
      </p:grpSp>
      <p:grpSp>
        <p:nvGrpSpPr>
          <p:cNvPr id="410" name="Group"/>
          <p:cNvGrpSpPr/>
          <p:nvPr/>
        </p:nvGrpSpPr>
        <p:grpSpPr>
          <a:xfrm>
            <a:off x="0" y="3594100"/>
            <a:ext cx="4797029" cy="3263900"/>
            <a:chOff x="0" y="147308"/>
            <a:chExt cx="8528050" cy="5824934"/>
          </a:xfrm>
        </p:grpSpPr>
        <p:sp>
          <p:nvSpPr>
            <p:cNvPr id="408" name="Oval"/>
            <p:cNvSpPr/>
            <p:nvPr/>
          </p:nvSpPr>
          <p:spPr>
            <a:xfrm>
              <a:off x="6959787" y="546879"/>
              <a:ext cx="719052" cy="19788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 sz="1013"/>
            </a:p>
          </p:txBody>
        </p:sp>
        <p:pic>
          <p:nvPicPr>
            <p:cNvPr id="409" name="PerspectX_Stage.359.jpg69e136f3-b413-42ba-a78f-b9ccc5961e33HD2.jpg" descr="PerspectX_Stage.359.jpg69e136f3-b413-42ba-a78f-b9ccc5961e33HD2.jpg"/>
            <p:cNvPicPr>
              <a:picLocks noChangeAspect="1"/>
            </p:cNvPicPr>
            <p:nvPr/>
          </p:nvPicPr>
          <p:blipFill>
            <a:blip r:embed="rId4">
              <a:extLst/>
            </a:blip>
            <a:srcRect t="31697" r="1"/>
            <a:stretch>
              <a:fillRect/>
            </a:stretch>
          </p:blipFill>
          <p:spPr>
            <a:xfrm>
              <a:off x="0" y="147308"/>
              <a:ext cx="8528051" cy="582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5788"/>
                  </a:lnTo>
                  <a:lnTo>
                    <a:pt x="0" y="21600"/>
                  </a:lnTo>
                  <a:lnTo>
                    <a:pt x="10800" y="21600"/>
                  </a:lnTo>
                  <a:lnTo>
                    <a:pt x="21600" y="21600"/>
                  </a:lnTo>
                  <a:lnTo>
                    <a:pt x="21600" y="17164"/>
                  </a:lnTo>
                  <a:cubicBezTo>
                    <a:pt x="21600" y="14359"/>
                    <a:pt x="21584" y="12715"/>
                    <a:pt x="21557" y="12690"/>
                  </a:cubicBezTo>
                  <a:cubicBezTo>
                    <a:pt x="21533" y="12669"/>
                    <a:pt x="21483" y="12556"/>
                    <a:pt x="21445" y="12440"/>
                  </a:cubicBezTo>
                  <a:cubicBezTo>
                    <a:pt x="21361" y="12179"/>
                    <a:pt x="20977" y="11792"/>
                    <a:pt x="20671" y="11659"/>
                  </a:cubicBezTo>
                  <a:cubicBezTo>
                    <a:pt x="20546" y="11604"/>
                    <a:pt x="20343" y="11452"/>
                    <a:pt x="20221" y="11320"/>
                  </a:cubicBezTo>
                  <a:lnTo>
                    <a:pt x="19997" y="11080"/>
                  </a:lnTo>
                  <a:lnTo>
                    <a:pt x="20102" y="10966"/>
                  </a:lnTo>
                  <a:cubicBezTo>
                    <a:pt x="20160" y="10902"/>
                    <a:pt x="20206" y="10812"/>
                    <a:pt x="20207" y="10765"/>
                  </a:cubicBezTo>
                  <a:cubicBezTo>
                    <a:pt x="20207" y="10719"/>
                    <a:pt x="20241" y="10684"/>
                    <a:pt x="20281" y="10689"/>
                  </a:cubicBezTo>
                  <a:cubicBezTo>
                    <a:pt x="20324" y="10694"/>
                    <a:pt x="20344" y="10663"/>
                    <a:pt x="20331" y="10614"/>
                  </a:cubicBezTo>
                  <a:cubicBezTo>
                    <a:pt x="20320" y="10571"/>
                    <a:pt x="20348" y="10485"/>
                    <a:pt x="20391" y="10415"/>
                  </a:cubicBezTo>
                  <a:cubicBezTo>
                    <a:pt x="20383" y="10391"/>
                    <a:pt x="20373" y="10361"/>
                    <a:pt x="20372" y="10355"/>
                  </a:cubicBezTo>
                  <a:cubicBezTo>
                    <a:pt x="20368" y="10336"/>
                    <a:pt x="20408" y="10328"/>
                    <a:pt x="20440" y="10333"/>
                  </a:cubicBezTo>
                  <a:cubicBezTo>
                    <a:pt x="20473" y="10271"/>
                    <a:pt x="20466" y="10241"/>
                    <a:pt x="20423" y="10189"/>
                  </a:cubicBezTo>
                  <a:cubicBezTo>
                    <a:pt x="20367" y="10120"/>
                    <a:pt x="20370" y="10092"/>
                    <a:pt x="20448" y="9971"/>
                  </a:cubicBezTo>
                  <a:cubicBezTo>
                    <a:pt x="20515" y="9866"/>
                    <a:pt x="20524" y="9813"/>
                    <a:pt x="20486" y="9757"/>
                  </a:cubicBezTo>
                  <a:cubicBezTo>
                    <a:pt x="20448" y="9701"/>
                    <a:pt x="20452" y="9646"/>
                    <a:pt x="20501" y="9538"/>
                  </a:cubicBezTo>
                  <a:cubicBezTo>
                    <a:pt x="20560" y="9408"/>
                    <a:pt x="20558" y="9382"/>
                    <a:pt x="20482" y="9270"/>
                  </a:cubicBezTo>
                  <a:cubicBezTo>
                    <a:pt x="20478" y="9264"/>
                    <a:pt x="20476" y="9261"/>
                    <a:pt x="20472" y="9255"/>
                  </a:cubicBezTo>
                  <a:cubicBezTo>
                    <a:pt x="20466" y="9256"/>
                    <a:pt x="20461" y="9247"/>
                    <a:pt x="20456" y="9229"/>
                  </a:cubicBezTo>
                  <a:cubicBezTo>
                    <a:pt x="20456" y="9228"/>
                    <a:pt x="20454" y="9227"/>
                    <a:pt x="20454" y="9226"/>
                  </a:cubicBezTo>
                  <a:cubicBezTo>
                    <a:pt x="20408" y="9151"/>
                    <a:pt x="20414" y="9122"/>
                    <a:pt x="20470" y="9032"/>
                  </a:cubicBezTo>
                  <a:cubicBezTo>
                    <a:pt x="20537" y="8924"/>
                    <a:pt x="20535" y="8912"/>
                    <a:pt x="20451" y="8880"/>
                  </a:cubicBezTo>
                  <a:cubicBezTo>
                    <a:pt x="20351" y="8842"/>
                    <a:pt x="20331" y="8644"/>
                    <a:pt x="20414" y="8523"/>
                  </a:cubicBezTo>
                  <a:cubicBezTo>
                    <a:pt x="20455" y="8462"/>
                    <a:pt x="20452" y="8445"/>
                    <a:pt x="20399" y="8445"/>
                  </a:cubicBezTo>
                  <a:cubicBezTo>
                    <a:pt x="20391" y="8445"/>
                    <a:pt x="20383" y="8441"/>
                    <a:pt x="20376" y="8439"/>
                  </a:cubicBezTo>
                  <a:cubicBezTo>
                    <a:pt x="20370" y="8439"/>
                    <a:pt x="20364" y="8436"/>
                    <a:pt x="20358" y="8434"/>
                  </a:cubicBezTo>
                  <a:cubicBezTo>
                    <a:pt x="20317" y="8422"/>
                    <a:pt x="20268" y="8375"/>
                    <a:pt x="20258" y="8330"/>
                  </a:cubicBezTo>
                  <a:cubicBezTo>
                    <a:pt x="20221" y="8262"/>
                    <a:pt x="20204" y="8180"/>
                    <a:pt x="20237" y="8133"/>
                  </a:cubicBezTo>
                  <a:cubicBezTo>
                    <a:pt x="20277" y="8073"/>
                    <a:pt x="20275" y="8056"/>
                    <a:pt x="20222" y="8056"/>
                  </a:cubicBezTo>
                  <a:cubicBezTo>
                    <a:pt x="20205" y="8056"/>
                    <a:pt x="20185" y="8046"/>
                    <a:pt x="20166" y="8031"/>
                  </a:cubicBezTo>
                  <a:cubicBezTo>
                    <a:pt x="20145" y="8046"/>
                    <a:pt x="20109" y="8003"/>
                    <a:pt x="20095" y="7953"/>
                  </a:cubicBezTo>
                  <a:cubicBezTo>
                    <a:pt x="20044" y="7880"/>
                    <a:pt x="20005" y="7788"/>
                    <a:pt x="20025" y="7741"/>
                  </a:cubicBezTo>
                  <a:cubicBezTo>
                    <a:pt x="20038" y="7711"/>
                    <a:pt x="20012" y="7682"/>
                    <a:pt x="19971" y="7666"/>
                  </a:cubicBezTo>
                  <a:cubicBezTo>
                    <a:pt x="19966" y="7669"/>
                    <a:pt x="19962" y="7669"/>
                    <a:pt x="19957" y="7672"/>
                  </a:cubicBezTo>
                  <a:cubicBezTo>
                    <a:pt x="19925" y="7693"/>
                    <a:pt x="19881" y="7651"/>
                    <a:pt x="19880" y="7609"/>
                  </a:cubicBezTo>
                  <a:cubicBezTo>
                    <a:pt x="19850" y="7578"/>
                    <a:pt x="19823" y="7537"/>
                    <a:pt x="19810" y="7492"/>
                  </a:cubicBezTo>
                  <a:cubicBezTo>
                    <a:pt x="19792" y="7434"/>
                    <a:pt x="19754" y="7383"/>
                    <a:pt x="19710" y="7354"/>
                  </a:cubicBezTo>
                  <a:cubicBezTo>
                    <a:pt x="19682" y="7358"/>
                    <a:pt x="19656" y="7349"/>
                    <a:pt x="19644" y="7326"/>
                  </a:cubicBezTo>
                  <a:cubicBezTo>
                    <a:pt x="19620" y="7320"/>
                    <a:pt x="19600" y="7311"/>
                    <a:pt x="19584" y="7297"/>
                  </a:cubicBezTo>
                  <a:cubicBezTo>
                    <a:pt x="19568" y="7294"/>
                    <a:pt x="19557" y="7283"/>
                    <a:pt x="19556" y="7264"/>
                  </a:cubicBezTo>
                  <a:cubicBezTo>
                    <a:pt x="19556" y="7264"/>
                    <a:pt x="19556" y="7263"/>
                    <a:pt x="19556" y="7263"/>
                  </a:cubicBezTo>
                  <a:cubicBezTo>
                    <a:pt x="19542" y="7238"/>
                    <a:pt x="19532" y="7207"/>
                    <a:pt x="19528" y="7167"/>
                  </a:cubicBezTo>
                  <a:cubicBezTo>
                    <a:pt x="19521" y="7088"/>
                    <a:pt x="19510" y="7060"/>
                    <a:pt x="19486" y="7064"/>
                  </a:cubicBezTo>
                  <a:cubicBezTo>
                    <a:pt x="19482" y="7074"/>
                    <a:pt x="19478" y="7082"/>
                    <a:pt x="19473" y="7092"/>
                  </a:cubicBezTo>
                  <a:cubicBezTo>
                    <a:pt x="19441" y="7151"/>
                    <a:pt x="19431" y="7158"/>
                    <a:pt x="19415" y="7129"/>
                  </a:cubicBezTo>
                  <a:cubicBezTo>
                    <a:pt x="19412" y="7124"/>
                    <a:pt x="19408" y="7121"/>
                    <a:pt x="19406" y="7117"/>
                  </a:cubicBezTo>
                  <a:cubicBezTo>
                    <a:pt x="19363" y="7150"/>
                    <a:pt x="19338" y="7154"/>
                    <a:pt x="19308" y="7114"/>
                  </a:cubicBezTo>
                  <a:cubicBezTo>
                    <a:pt x="19298" y="7117"/>
                    <a:pt x="19290" y="7111"/>
                    <a:pt x="19280" y="7085"/>
                  </a:cubicBezTo>
                  <a:cubicBezTo>
                    <a:pt x="19276" y="7074"/>
                    <a:pt x="19274" y="7064"/>
                    <a:pt x="19272" y="7054"/>
                  </a:cubicBezTo>
                  <a:cubicBezTo>
                    <a:pt x="19271" y="7053"/>
                    <a:pt x="19271" y="7052"/>
                    <a:pt x="19271" y="7051"/>
                  </a:cubicBezTo>
                  <a:cubicBezTo>
                    <a:pt x="19238" y="6987"/>
                    <a:pt x="19194" y="6944"/>
                    <a:pt x="19167" y="6942"/>
                  </a:cubicBezTo>
                  <a:cubicBezTo>
                    <a:pt x="19166" y="6946"/>
                    <a:pt x="19165" y="6948"/>
                    <a:pt x="19164" y="6952"/>
                  </a:cubicBezTo>
                  <a:cubicBezTo>
                    <a:pt x="19153" y="7013"/>
                    <a:pt x="19109" y="7002"/>
                    <a:pt x="19110" y="6942"/>
                  </a:cubicBezTo>
                  <a:cubicBezTo>
                    <a:pt x="19040" y="6922"/>
                    <a:pt x="19000" y="6791"/>
                    <a:pt x="19036" y="6654"/>
                  </a:cubicBezTo>
                  <a:cubicBezTo>
                    <a:pt x="19104" y="6392"/>
                    <a:pt x="19084" y="5814"/>
                    <a:pt x="19000" y="5567"/>
                  </a:cubicBezTo>
                  <a:cubicBezTo>
                    <a:pt x="18929" y="5361"/>
                    <a:pt x="18901" y="5339"/>
                    <a:pt x="18679" y="5303"/>
                  </a:cubicBezTo>
                  <a:cubicBezTo>
                    <a:pt x="18545" y="5280"/>
                    <a:pt x="18406" y="5255"/>
                    <a:pt x="18369" y="5247"/>
                  </a:cubicBezTo>
                  <a:cubicBezTo>
                    <a:pt x="18325" y="5237"/>
                    <a:pt x="18307" y="5174"/>
                    <a:pt x="18315" y="5057"/>
                  </a:cubicBezTo>
                  <a:cubicBezTo>
                    <a:pt x="18327" y="4888"/>
                    <a:pt x="18319" y="4881"/>
                    <a:pt x="18116" y="4871"/>
                  </a:cubicBezTo>
                  <a:cubicBezTo>
                    <a:pt x="17846" y="4859"/>
                    <a:pt x="17826" y="4854"/>
                    <a:pt x="17767" y="4801"/>
                  </a:cubicBezTo>
                  <a:cubicBezTo>
                    <a:pt x="17688" y="4728"/>
                    <a:pt x="17652" y="3221"/>
                    <a:pt x="17724" y="2970"/>
                  </a:cubicBezTo>
                  <a:cubicBezTo>
                    <a:pt x="17759" y="2848"/>
                    <a:pt x="17794" y="2792"/>
                    <a:pt x="17900" y="2734"/>
                  </a:cubicBezTo>
                  <a:cubicBezTo>
                    <a:pt x="17902" y="2733"/>
                    <a:pt x="17905" y="2728"/>
                    <a:pt x="17908" y="2727"/>
                  </a:cubicBezTo>
                  <a:cubicBezTo>
                    <a:pt x="17912" y="2725"/>
                    <a:pt x="17914" y="2726"/>
                    <a:pt x="17918" y="2724"/>
                  </a:cubicBezTo>
                  <a:cubicBezTo>
                    <a:pt x="17978" y="2694"/>
                    <a:pt x="18054" y="2663"/>
                    <a:pt x="18172" y="2620"/>
                  </a:cubicBezTo>
                  <a:cubicBezTo>
                    <a:pt x="18417" y="2530"/>
                    <a:pt x="18575" y="2500"/>
                    <a:pt x="18601" y="2539"/>
                  </a:cubicBezTo>
                  <a:cubicBezTo>
                    <a:pt x="18610" y="2551"/>
                    <a:pt x="18614" y="2568"/>
                    <a:pt x="18618" y="2589"/>
                  </a:cubicBezTo>
                  <a:cubicBezTo>
                    <a:pt x="18620" y="2583"/>
                    <a:pt x="18622" y="2572"/>
                    <a:pt x="18624" y="2570"/>
                  </a:cubicBezTo>
                  <a:cubicBezTo>
                    <a:pt x="18637" y="2553"/>
                    <a:pt x="18649" y="2520"/>
                    <a:pt x="18649" y="2495"/>
                  </a:cubicBezTo>
                  <a:cubicBezTo>
                    <a:pt x="18649" y="2410"/>
                    <a:pt x="18688" y="2382"/>
                    <a:pt x="18855" y="2355"/>
                  </a:cubicBezTo>
                  <a:cubicBezTo>
                    <a:pt x="18880" y="2351"/>
                    <a:pt x="18885" y="2375"/>
                    <a:pt x="18882" y="2425"/>
                  </a:cubicBezTo>
                  <a:cubicBezTo>
                    <a:pt x="18886" y="2415"/>
                    <a:pt x="18891" y="2401"/>
                    <a:pt x="18896" y="2394"/>
                  </a:cubicBezTo>
                  <a:cubicBezTo>
                    <a:pt x="18895" y="2393"/>
                    <a:pt x="18893" y="2393"/>
                    <a:pt x="18892" y="2391"/>
                  </a:cubicBezTo>
                  <a:cubicBezTo>
                    <a:pt x="18886" y="2378"/>
                    <a:pt x="18890" y="2359"/>
                    <a:pt x="18899" y="2350"/>
                  </a:cubicBezTo>
                  <a:cubicBezTo>
                    <a:pt x="18904" y="2346"/>
                    <a:pt x="18909" y="2344"/>
                    <a:pt x="18914" y="2346"/>
                  </a:cubicBezTo>
                  <a:cubicBezTo>
                    <a:pt x="18919" y="2348"/>
                    <a:pt x="18923" y="2352"/>
                    <a:pt x="18926" y="2359"/>
                  </a:cubicBezTo>
                  <a:cubicBezTo>
                    <a:pt x="18929" y="2366"/>
                    <a:pt x="18930" y="2374"/>
                    <a:pt x="18929" y="2381"/>
                  </a:cubicBezTo>
                  <a:cubicBezTo>
                    <a:pt x="18932" y="2382"/>
                    <a:pt x="18933" y="2380"/>
                    <a:pt x="18936" y="2381"/>
                  </a:cubicBezTo>
                  <a:cubicBezTo>
                    <a:pt x="18940" y="2383"/>
                    <a:pt x="18942" y="2381"/>
                    <a:pt x="18945" y="2381"/>
                  </a:cubicBezTo>
                  <a:cubicBezTo>
                    <a:pt x="18955" y="2371"/>
                    <a:pt x="18966" y="2361"/>
                    <a:pt x="18977" y="2352"/>
                  </a:cubicBezTo>
                  <a:cubicBezTo>
                    <a:pt x="18986" y="2326"/>
                    <a:pt x="19017" y="2306"/>
                    <a:pt x="19047" y="2302"/>
                  </a:cubicBezTo>
                  <a:cubicBezTo>
                    <a:pt x="19093" y="2273"/>
                    <a:pt x="19146" y="2246"/>
                    <a:pt x="19211" y="2222"/>
                  </a:cubicBezTo>
                  <a:cubicBezTo>
                    <a:pt x="19452" y="2134"/>
                    <a:pt x="19495" y="2098"/>
                    <a:pt x="19482" y="1993"/>
                  </a:cubicBezTo>
                  <a:cubicBezTo>
                    <a:pt x="19460" y="1811"/>
                    <a:pt x="19457" y="1809"/>
                    <a:pt x="19182" y="1890"/>
                  </a:cubicBezTo>
                  <a:cubicBezTo>
                    <a:pt x="19067" y="1924"/>
                    <a:pt x="18995" y="1934"/>
                    <a:pt x="18944" y="1926"/>
                  </a:cubicBezTo>
                  <a:cubicBezTo>
                    <a:pt x="18877" y="1951"/>
                    <a:pt x="18860" y="1952"/>
                    <a:pt x="18852" y="1922"/>
                  </a:cubicBezTo>
                  <a:cubicBezTo>
                    <a:pt x="18845" y="1896"/>
                    <a:pt x="18826" y="1891"/>
                    <a:pt x="18792" y="1901"/>
                  </a:cubicBezTo>
                  <a:cubicBezTo>
                    <a:pt x="18723" y="1924"/>
                    <a:pt x="18690" y="1860"/>
                    <a:pt x="18737" y="1797"/>
                  </a:cubicBezTo>
                  <a:cubicBezTo>
                    <a:pt x="18759" y="1768"/>
                    <a:pt x="18793" y="1758"/>
                    <a:pt x="18848" y="1757"/>
                  </a:cubicBezTo>
                  <a:cubicBezTo>
                    <a:pt x="18852" y="1748"/>
                    <a:pt x="18855" y="1739"/>
                    <a:pt x="18861" y="1729"/>
                  </a:cubicBezTo>
                  <a:cubicBezTo>
                    <a:pt x="18888" y="1681"/>
                    <a:pt x="18925" y="1656"/>
                    <a:pt x="18942" y="1672"/>
                  </a:cubicBezTo>
                  <a:cubicBezTo>
                    <a:pt x="18960" y="1688"/>
                    <a:pt x="19032" y="1676"/>
                    <a:pt x="19103" y="1647"/>
                  </a:cubicBezTo>
                  <a:lnTo>
                    <a:pt x="19232" y="1592"/>
                  </a:lnTo>
                  <a:lnTo>
                    <a:pt x="19078" y="1553"/>
                  </a:lnTo>
                  <a:cubicBezTo>
                    <a:pt x="18993" y="1530"/>
                    <a:pt x="18713" y="1479"/>
                    <a:pt x="18458" y="1438"/>
                  </a:cubicBezTo>
                  <a:cubicBezTo>
                    <a:pt x="18202" y="1397"/>
                    <a:pt x="17943" y="1354"/>
                    <a:pt x="17882" y="1344"/>
                  </a:cubicBezTo>
                  <a:cubicBezTo>
                    <a:pt x="17821" y="1334"/>
                    <a:pt x="17652" y="1309"/>
                    <a:pt x="17506" y="1288"/>
                  </a:cubicBezTo>
                  <a:cubicBezTo>
                    <a:pt x="17360" y="1266"/>
                    <a:pt x="17211" y="1236"/>
                    <a:pt x="17174" y="1222"/>
                  </a:cubicBezTo>
                  <a:cubicBezTo>
                    <a:pt x="17138" y="1207"/>
                    <a:pt x="16949" y="1174"/>
                    <a:pt x="16754" y="1149"/>
                  </a:cubicBezTo>
                  <a:cubicBezTo>
                    <a:pt x="16157" y="1073"/>
                    <a:pt x="16113" y="1067"/>
                    <a:pt x="15338" y="933"/>
                  </a:cubicBezTo>
                  <a:cubicBezTo>
                    <a:pt x="14924" y="862"/>
                    <a:pt x="14226" y="742"/>
                    <a:pt x="13787" y="668"/>
                  </a:cubicBezTo>
                  <a:cubicBezTo>
                    <a:pt x="13349" y="595"/>
                    <a:pt x="12842" y="504"/>
                    <a:pt x="12660" y="465"/>
                  </a:cubicBezTo>
                  <a:cubicBezTo>
                    <a:pt x="12477" y="426"/>
                    <a:pt x="12007" y="386"/>
                    <a:pt x="11616" y="374"/>
                  </a:cubicBezTo>
                  <a:cubicBezTo>
                    <a:pt x="11517" y="371"/>
                    <a:pt x="11394" y="360"/>
                    <a:pt x="11277" y="352"/>
                  </a:cubicBezTo>
                  <a:cubicBezTo>
                    <a:pt x="11210" y="355"/>
                    <a:pt x="11152" y="357"/>
                    <a:pt x="11147" y="364"/>
                  </a:cubicBezTo>
                  <a:cubicBezTo>
                    <a:pt x="11132" y="381"/>
                    <a:pt x="11116" y="384"/>
                    <a:pt x="11102" y="368"/>
                  </a:cubicBezTo>
                  <a:cubicBezTo>
                    <a:pt x="11089" y="354"/>
                    <a:pt x="11022" y="341"/>
                    <a:pt x="10953" y="338"/>
                  </a:cubicBezTo>
                  <a:cubicBezTo>
                    <a:pt x="10883" y="336"/>
                    <a:pt x="10811" y="324"/>
                    <a:pt x="10791" y="311"/>
                  </a:cubicBezTo>
                  <a:cubicBezTo>
                    <a:pt x="10788" y="308"/>
                    <a:pt x="10784" y="306"/>
                    <a:pt x="10780" y="303"/>
                  </a:cubicBezTo>
                  <a:cubicBezTo>
                    <a:pt x="10272" y="245"/>
                    <a:pt x="9789" y="164"/>
                    <a:pt x="9731" y="112"/>
                  </a:cubicBezTo>
                  <a:cubicBezTo>
                    <a:pt x="9721" y="103"/>
                    <a:pt x="9712" y="59"/>
                    <a:pt x="9705" y="0"/>
                  </a:cubicBezTo>
                  <a:lnTo>
                    <a:pt x="0" y="0"/>
                  </a:lnTo>
                  <a:close/>
                  <a:moveTo>
                    <a:pt x="17388" y="2935"/>
                  </a:moveTo>
                  <a:cubicBezTo>
                    <a:pt x="17403" y="2948"/>
                    <a:pt x="17433" y="3025"/>
                    <a:pt x="17455" y="3104"/>
                  </a:cubicBezTo>
                  <a:cubicBezTo>
                    <a:pt x="17488" y="3225"/>
                    <a:pt x="17499" y="3361"/>
                    <a:pt x="17526" y="3968"/>
                  </a:cubicBezTo>
                  <a:cubicBezTo>
                    <a:pt x="17557" y="4652"/>
                    <a:pt x="17557" y="4688"/>
                    <a:pt x="17527" y="4720"/>
                  </a:cubicBezTo>
                  <a:cubicBezTo>
                    <a:pt x="17498" y="4751"/>
                    <a:pt x="17497" y="4755"/>
                    <a:pt x="17533" y="4768"/>
                  </a:cubicBezTo>
                  <a:cubicBezTo>
                    <a:pt x="17596" y="4793"/>
                    <a:pt x="17569" y="4873"/>
                    <a:pt x="17489" y="4898"/>
                  </a:cubicBezTo>
                  <a:cubicBezTo>
                    <a:pt x="17450" y="4910"/>
                    <a:pt x="17394" y="4942"/>
                    <a:pt x="17363" y="4968"/>
                  </a:cubicBezTo>
                  <a:cubicBezTo>
                    <a:pt x="17309" y="5016"/>
                    <a:pt x="17303" y="5015"/>
                    <a:pt x="17110" y="4961"/>
                  </a:cubicBezTo>
                  <a:cubicBezTo>
                    <a:pt x="17001" y="4931"/>
                    <a:pt x="16900" y="4895"/>
                    <a:pt x="16888" y="4883"/>
                  </a:cubicBezTo>
                  <a:cubicBezTo>
                    <a:pt x="16840" y="4838"/>
                    <a:pt x="16879" y="4801"/>
                    <a:pt x="16976" y="4799"/>
                  </a:cubicBezTo>
                  <a:cubicBezTo>
                    <a:pt x="17092" y="4796"/>
                    <a:pt x="17118" y="4777"/>
                    <a:pt x="17118" y="4699"/>
                  </a:cubicBezTo>
                  <a:lnTo>
                    <a:pt x="17118" y="4642"/>
                  </a:lnTo>
                  <a:lnTo>
                    <a:pt x="17086" y="4702"/>
                  </a:lnTo>
                  <a:cubicBezTo>
                    <a:pt x="17068" y="4735"/>
                    <a:pt x="17048" y="4754"/>
                    <a:pt x="17041" y="4743"/>
                  </a:cubicBezTo>
                  <a:cubicBezTo>
                    <a:pt x="17021" y="4713"/>
                    <a:pt x="17026" y="4650"/>
                    <a:pt x="17053" y="4605"/>
                  </a:cubicBezTo>
                  <a:cubicBezTo>
                    <a:pt x="17115" y="4504"/>
                    <a:pt x="17098" y="4462"/>
                    <a:pt x="16947" y="4349"/>
                  </a:cubicBezTo>
                  <a:cubicBezTo>
                    <a:pt x="16868" y="4289"/>
                    <a:pt x="16806" y="4228"/>
                    <a:pt x="16808" y="4212"/>
                  </a:cubicBezTo>
                  <a:cubicBezTo>
                    <a:pt x="16814" y="4173"/>
                    <a:pt x="16676" y="4038"/>
                    <a:pt x="16596" y="4003"/>
                  </a:cubicBezTo>
                  <a:cubicBezTo>
                    <a:pt x="16477" y="3951"/>
                    <a:pt x="16423" y="3945"/>
                    <a:pt x="16385" y="3984"/>
                  </a:cubicBezTo>
                  <a:cubicBezTo>
                    <a:pt x="16351" y="4019"/>
                    <a:pt x="16345" y="4015"/>
                    <a:pt x="16310" y="3926"/>
                  </a:cubicBezTo>
                  <a:cubicBezTo>
                    <a:pt x="16280" y="3854"/>
                    <a:pt x="16274" y="3815"/>
                    <a:pt x="16286" y="3762"/>
                  </a:cubicBezTo>
                  <a:cubicBezTo>
                    <a:pt x="16299" y="3707"/>
                    <a:pt x="16294" y="3672"/>
                    <a:pt x="16258" y="3594"/>
                  </a:cubicBezTo>
                  <a:cubicBezTo>
                    <a:pt x="16215" y="3497"/>
                    <a:pt x="16211" y="3496"/>
                    <a:pt x="16103" y="3497"/>
                  </a:cubicBezTo>
                  <a:lnTo>
                    <a:pt x="15993" y="3497"/>
                  </a:lnTo>
                  <a:lnTo>
                    <a:pt x="15897" y="3707"/>
                  </a:lnTo>
                  <a:cubicBezTo>
                    <a:pt x="15844" y="3823"/>
                    <a:pt x="15793" y="3910"/>
                    <a:pt x="15784" y="3901"/>
                  </a:cubicBezTo>
                  <a:cubicBezTo>
                    <a:pt x="15761" y="3881"/>
                    <a:pt x="15783" y="3545"/>
                    <a:pt x="15810" y="3504"/>
                  </a:cubicBezTo>
                  <a:cubicBezTo>
                    <a:pt x="15844" y="3453"/>
                    <a:pt x="17357" y="2906"/>
                    <a:pt x="17388" y="2935"/>
                  </a:cubicBezTo>
                  <a:close/>
                  <a:moveTo>
                    <a:pt x="18541" y="3024"/>
                  </a:moveTo>
                  <a:cubicBezTo>
                    <a:pt x="18540" y="3027"/>
                    <a:pt x="18541" y="3027"/>
                    <a:pt x="18539" y="3030"/>
                  </a:cubicBezTo>
                  <a:cubicBezTo>
                    <a:pt x="18538" y="3032"/>
                    <a:pt x="18537" y="3032"/>
                    <a:pt x="18536" y="3033"/>
                  </a:cubicBezTo>
                  <a:cubicBezTo>
                    <a:pt x="18541" y="3032"/>
                    <a:pt x="18543" y="3030"/>
                    <a:pt x="18547" y="3029"/>
                  </a:cubicBezTo>
                  <a:cubicBezTo>
                    <a:pt x="18546" y="3027"/>
                    <a:pt x="18542" y="3026"/>
                    <a:pt x="18541" y="3024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411" name="Mars Pathfinder…"/>
          <p:cNvSpPr txBox="1"/>
          <p:nvPr/>
        </p:nvSpPr>
        <p:spPr>
          <a:xfrm>
            <a:off x="2957153" y="5437280"/>
            <a:ext cx="5805686" cy="1200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 anchor="b">
            <a:spAutoFit/>
          </a:bodyPr>
          <a:lstStyle/>
          <a:p>
            <a:pPr algn="r">
              <a:lnSpc>
                <a:spcPct val="90000"/>
              </a:lnSpc>
              <a:defRPr sz="7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4000" dirty="0">
                <a:latin typeface="Century Gothic" charset="0"/>
                <a:ea typeface="Century Gothic" charset="0"/>
                <a:cs typeface="Century Gothic" charset="0"/>
                <a:sym typeface="Helvetica Neue"/>
              </a:rPr>
              <a:t>Mars Pathfinder </a:t>
            </a:r>
          </a:p>
          <a:p>
            <a:pPr algn="r">
              <a:lnSpc>
                <a:spcPct val="90000"/>
              </a:lnSpc>
              <a:defRPr sz="7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4000" b="1" dirty="0">
                <a:latin typeface="Century Gothic" charset="0"/>
                <a:ea typeface="Century Gothic" charset="0"/>
                <a:cs typeface="Century Gothic" charset="0"/>
                <a:sym typeface="Helvetica Neue"/>
              </a:rPr>
              <a:t>Sojourner</a:t>
            </a:r>
          </a:p>
        </p:txBody>
      </p:sp>
    </p:spTree>
    <p:extLst>
      <p:ext uri="{BB962C8B-B14F-4D97-AF65-F5344CB8AC3E}">
        <p14:creationId xmlns:p14="http://schemas.microsoft.com/office/powerpoint/2010/main" val="2019360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75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APXS_Soil_Sol-14_p1-A17R1.jpg" descr="APXS_Soil_Sol-14_p1-A17R1.jpg"/>
          <p:cNvPicPr>
            <a:picLocks/>
          </p:cNvPicPr>
          <p:nvPr/>
        </p:nvPicPr>
        <p:blipFill rotWithShape="1">
          <a:blip r:embed="rId3">
            <a:extLst/>
          </a:blip>
          <a:srcRect t="10895" b="557"/>
          <a:stretch/>
        </p:blipFill>
        <p:spPr>
          <a:xfrm>
            <a:off x="177173" y="1569251"/>
            <a:ext cx="8516759" cy="5288750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Rectangle"/>
          <p:cNvSpPr/>
          <p:nvPr/>
        </p:nvSpPr>
        <p:spPr>
          <a:xfrm>
            <a:off x="6099715" y="2090781"/>
            <a:ext cx="2035866" cy="5912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endParaRPr sz="1013"/>
          </a:p>
        </p:txBody>
      </p:sp>
      <p:sp>
        <p:nvSpPr>
          <p:cNvPr id="416" name="Rectangle"/>
          <p:cNvSpPr/>
          <p:nvPr/>
        </p:nvSpPr>
        <p:spPr>
          <a:xfrm>
            <a:off x="6094131" y="2577711"/>
            <a:ext cx="1190075" cy="3270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>
              <a:defRPr sz="2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463"/>
          </a:p>
        </p:txBody>
      </p:sp>
      <p:pic>
        <p:nvPicPr>
          <p:cNvPr id="417" name="Mars2020_rover.png" descr="Mars2020_rover.png"/>
          <p:cNvPicPr>
            <a:picLocks noChangeAspect="1"/>
          </p:cNvPicPr>
          <p:nvPr/>
        </p:nvPicPr>
        <p:blipFill rotWithShape="1">
          <a:blip r:embed="rId4">
            <a:extLst/>
          </a:blip>
          <a:srcRect l="17143" t="17124"/>
          <a:stretch/>
        </p:blipFill>
        <p:spPr>
          <a:xfrm flipH="1">
            <a:off x="1049198" y="0"/>
            <a:ext cx="8094802" cy="4553608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Mars Science Lab Curiosity"/>
          <p:cNvSpPr txBox="1"/>
          <p:nvPr/>
        </p:nvSpPr>
        <p:spPr>
          <a:xfrm>
            <a:off x="355439" y="195149"/>
            <a:ext cx="5805686" cy="1138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>
              <a:defRPr sz="6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3400" dirty="0">
                <a:latin typeface="Century Gothic" charset="0"/>
                <a:ea typeface="Century Gothic" charset="0"/>
                <a:cs typeface="Century Gothic" charset="0"/>
                <a:sym typeface="Helvetica Neue"/>
              </a:rPr>
              <a:t>Mars Science Lab</a:t>
            </a:r>
            <a:r>
              <a:rPr sz="34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endParaRPr lang="en-US" sz="34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>
              <a:defRPr sz="6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3400" b="1" dirty="0" smtClean="0">
                <a:latin typeface="Century Gothic" charset="0"/>
                <a:ea typeface="Century Gothic" charset="0"/>
                <a:cs typeface="Century Gothic" charset="0"/>
                <a:sym typeface="Helvetica Neue"/>
              </a:rPr>
              <a:t>Curiosity</a:t>
            </a:r>
            <a:endParaRPr sz="3400" b="1" dirty="0">
              <a:latin typeface="Century Gothic" charset="0"/>
              <a:ea typeface="Century Gothic" charset="0"/>
              <a:cs typeface="Century Gothic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5468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11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135739" y="371409"/>
            <a:ext cx="6872523" cy="5496620"/>
            <a:chOff x="1236724" y="571723"/>
            <a:chExt cx="6872523" cy="54966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94816" y="571723"/>
              <a:ext cx="2308994" cy="229010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36724" y="3718335"/>
              <a:ext cx="2397197" cy="235000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18675" y="3773199"/>
              <a:ext cx="2290572" cy="22402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2804" y="681352"/>
              <a:ext cx="2097741" cy="2097741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389966" y="2661516"/>
            <a:ext cx="3953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Rain-Proof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7619" y="5813165"/>
            <a:ext cx="3953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Dust-Proof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83971" y="2656408"/>
            <a:ext cx="3953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-10 to 50º C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36546" y="5813165"/>
            <a:ext cx="4507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Drop-Tested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40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3614851" y="3002507"/>
            <a:ext cx="2881483" cy="2606723"/>
          </a:xfrm>
          <a:custGeom>
            <a:avLst/>
            <a:gdLst>
              <a:gd name="connsiteX0" fmla="*/ 2881483 w 2881483"/>
              <a:gd name="connsiteY0" fmla="*/ 0 h 2715904"/>
              <a:gd name="connsiteX1" fmla="*/ 1885197 w 2881483"/>
              <a:gd name="connsiteY1" fmla="*/ 177421 h 2715904"/>
              <a:gd name="connsiteX2" fmla="*/ 1039036 w 2881483"/>
              <a:gd name="connsiteY2" fmla="*/ 382137 h 2715904"/>
              <a:gd name="connsiteX3" fmla="*/ 629603 w 2881483"/>
              <a:gd name="connsiteY3" fmla="*/ 559558 h 2715904"/>
              <a:gd name="connsiteX4" fmla="*/ 233818 w 2881483"/>
              <a:gd name="connsiteY4" fmla="*/ 982639 h 2715904"/>
              <a:gd name="connsiteX5" fmla="*/ 29101 w 2881483"/>
              <a:gd name="connsiteY5" fmla="*/ 1446663 h 2715904"/>
              <a:gd name="connsiteX6" fmla="*/ 29101 w 2881483"/>
              <a:gd name="connsiteY6" fmla="*/ 1856095 h 2715904"/>
              <a:gd name="connsiteX7" fmla="*/ 288409 w 2881483"/>
              <a:gd name="connsiteY7" fmla="*/ 2183642 h 2715904"/>
              <a:gd name="connsiteX8" fmla="*/ 793376 w 2881483"/>
              <a:gd name="connsiteY8" fmla="*/ 2715904 h 271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1483" h="2715904">
                <a:moveTo>
                  <a:pt x="2881483" y="0"/>
                </a:moveTo>
                <a:cubicBezTo>
                  <a:pt x="2536877" y="56866"/>
                  <a:pt x="2192271" y="113732"/>
                  <a:pt x="1885197" y="177421"/>
                </a:cubicBezTo>
                <a:cubicBezTo>
                  <a:pt x="1578123" y="241110"/>
                  <a:pt x="1248302" y="318448"/>
                  <a:pt x="1039036" y="382137"/>
                </a:cubicBezTo>
                <a:cubicBezTo>
                  <a:pt x="829770" y="445826"/>
                  <a:pt x="763806" y="459474"/>
                  <a:pt x="629603" y="559558"/>
                </a:cubicBezTo>
                <a:cubicBezTo>
                  <a:pt x="495400" y="659642"/>
                  <a:pt x="333902" y="834788"/>
                  <a:pt x="233818" y="982639"/>
                </a:cubicBezTo>
                <a:cubicBezTo>
                  <a:pt x="133734" y="1130490"/>
                  <a:pt x="63220" y="1301087"/>
                  <a:pt x="29101" y="1446663"/>
                </a:cubicBezTo>
                <a:cubicBezTo>
                  <a:pt x="-5018" y="1592239"/>
                  <a:pt x="-14117" y="1733265"/>
                  <a:pt x="29101" y="1856095"/>
                </a:cubicBezTo>
                <a:cubicBezTo>
                  <a:pt x="72319" y="1978925"/>
                  <a:pt x="161030" y="2040340"/>
                  <a:pt x="288409" y="2183642"/>
                </a:cubicBezTo>
                <a:cubicBezTo>
                  <a:pt x="415788" y="2326944"/>
                  <a:pt x="684194" y="2618095"/>
                  <a:pt x="793376" y="2715904"/>
                </a:cubicBezTo>
              </a:path>
            </a:pathLst>
          </a:custGeom>
          <a:noFill/>
          <a:ln w="1524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5704764" y="1828714"/>
            <a:ext cx="3002508" cy="218450"/>
          </a:xfrm>
          <a:custGeom>
            <a:avLst/>
            <a:gdLst>
              <a:gd name="connsiteX0" fmla="*/ 0 w 3002508"/>
              <a:gd name="connsiteY0" fmla="*/ 218450 h 218450"/>
              <a:gd name="connsiteX1" fmla="*/ 518615 w 3002508"/>
              <a:gd name="connsiteY1" fmla="*/ 95620 h 218450"/>
              <a:gd name="connsiteX2" fmla="*/ 859809 w 3002508"/>
              <a:gd name="connsiteY2" fmla="*/ 81973 h 218450"/>
              <a:gd name="connsiteX3" fmla="*/ 1214651 w 3002508"/>
              <a:gd name="connsiteY3" fmla="*/ 150211 h 218450"/>
              <a:gd name="connsiteX4" fmla="*/ 1460311 w 3002508"/>
              <a:gd name="connsiteY4" fmla="*/ 136564 h 218450"/>
              <a:gd name="connsiteX5" fmla="*/ 1815152 w 3002508"/>
              <a:gd name="connsiteY5" fmla="*/ 81973 h 218450"/>
              <a:gd name="connsiteX6" fmla="*/ 2183642 w 3002508"/>
              <a:gd name="connsiteY6" fmla="*/ 86 h 218450"/>
              <a:gd name="connsiteX7" fmla="*/ 2620370 w 3002508"/>
              <a:gd name="connsiteY7" fmla="*/ 68325 h 218450"/>
              <a:gd name="connsiteX8" fmla="*/ 3002508 w 3002508"/>
              <a:gd name="connsiteY8" fmla="*/ 163859 h 21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2508" h="218450">
                <a:moveTo>
                  <a:pt x="0" y="218450"/>
                </a:moveTo>
                <a:cubicBezTo>
                  <a:pt x="187657" y="168408"/>
                  <a:pt x="375314" y="118366"/>
                  <a:pt x="518615" y="95620"/>
                </a:cubicBezTo>
                <a:cubicBezTo>
                  <a:pt x="661916" y="72874"/>
                  <a:pt x="743803" y="72874"/>
                  <a:pt x="859809" y="81973"/>
                </a:cubicBezTo>
                <a:cubicBezTo>
                  <a:pt x="975815" y="91071"/>
                  <a:pt x="1114567" y="141113"/>
                  <a:pt x="1214651" y="150211"/>
                </a:cubicBezTo>
                <a:cubicBezTo>
                  <a:pt x="1314735" y="159309"/>
                  <a:pt x="1360228" y="147937"/>
                  <a:pt x="1460311" y="136564"/>
                </a:cubicBezTo>
                <a:cubicBezTo>
                  <a:pt x="1560394" y="125191"/>
                  <a:pt x="1694597" y="104719"/>
                  <a:pt x="1815152" y="81973"/>
                </a:cubicBezTo>
                <a:cubicBezTo>
                  <a:pt x="1935707" y="59227"/>
                  <a:pt x="2049439" y="2361"/>
                  <a:pt x="2183642" y="86"/>
                </a:cubicBezTo>
                <a:cubicBezTo>
                  <a:pt x="2317845" y="-2189"/>
                  <a:pt x="2483892" y="41030"/>
                  <a:pt x="2620370" y="68325"/>
                </a:cubicBezTo>
                <a:cubicBezTo>
                  <a:pt x="2756848" y="95620"/>
                  <a:pt x="3002508" y="163859"/>
                  <a:pt x="3002508" y="163859"/>
                </a:cubicBezTo>
              </a:path>
            </a:pathLst>
          </a:custGeom>
          <a:noFill/>
          <a:ln w="127000" cap="rnd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0" y="2636468"/>
            <a:ext cx="9144000" cy="707233"/>
          </a:xfrm>
          <a:custGeom>
            <a:avLst/>
            <a:gdLst>
              <a:gd name="connsiteX0" fmla="*/ 0 w 9307773"/>
              <a:gd name="connsiteY0" fmla="*/ 707233 h 707233"/>
              <a:gd name="connsiteX1" fmla="*/ 1978926 w 9307773"/>
              <a:gd name="connsiteY1" fmla="*/ 406983 h 707233"/>
              <a:gd name="connsiteX2" fmla="*/ 2934269 w 9307773"/>
              <a:gd name="connsiteY2" fmla="*/ 284153 h 707233"/>
              <a:gd name="connsiteX3" fmla="*/ 4503761 w 9307773"/>
              <a:gd name="connsiteY3" fmla="*/ 38493 h 707233"/>
              <a:gd name="connsiteX4" fmla="*/ 5186149 w 9307773"/>
              <a:gd name="connsiteY4" fmla="*/ 11198 h 707233"/>
              <a:gd name="connsiteX5" fmla="*/ 6196084 w 9307773"/>
              <a:gd name="connsiteY5" fmla="*/ 11198 h 707233"/>
              <a:gd name="connsiteX6" fmla="*/ 7260609 w 9307773"/>
              <a:gd name="connsiteY6" fmla="*/ 147675 h 707233"/>
              <a:gd name="connsiteX7" fmla="*/ 8134066 w 9307773"/>
              <a:gd name="connsiteY7" fmla="*/ 202266 h 707233"/>
              <a:gd name="connsiteX8" fmla="*/ 8980227 w 9307773"/>
              <a:gd name="connsiteY8" fmla="*/ 120380 h 707233"/>
              <a:gd name="connsiteX9" fmla="*/ 9198591 w 9307773"/>
              <a:gd name="connsiteY9" fmla="*/ 93084 h 707233"/>
              <a:gd name="connsiteX10" fmla="*/ 9266830 w 9307773"/>
              <a:gd name="connsiteY10" fmla="*/ 79436 h 707233"/>
              <a:gd name="connsiteX11" fmla="*/ 9307773 w 9307773"/>
              <a:gd name="connsiteY11" fmla="*/ 52141 h 707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07773" h="707233">
                <a:moveTo>
                  <a:pt x="0" y="707233"/>
                </a:moveTo>
                <a:lnTo>
                  <a:pt x="1978926" y="406983"/>
                </a:lnTo>
                <a:cubicBezTo>
                  <a:pt x="2467971" y="336470"/>
                  <a:pt x="2513463" y="345568"/>
                  <a:pt x="2934269" y="284153"/>
                </a:cubicBezTo>
                <a:cubicBezTo>
                  <a:pt x="3355075" y="222738"/>
                  <a:pt x="4128448" y="83985"/>
                  <a:pt x="4503761" y="38493"/>
                </a:cubicBezTo>
                <a:cubicBezTo>
                  <a:pt x="4879074" y="-7000"/>
                  <a:pt x="4904095" y="15747"/>
                  <a:pt x="5186149" y="11198"/>
                </a:cubicBezTo>
                <a:cubicBezTo>
                  <a:pt x="5468203" y="6649"/>
                  <a:pt x="5850341" y="-11548"/>
                  <a:pt x="6196084" y="11198"/>
                </a:cubicBezTo>
                <a:cubicBezTo>
                  <a:pt x="6541827" y="33944"/>
                  <a:pt x="6937612" y="115830"/>
                  <a:pt x="7260609" y="147675"/>
                </a:cubicBezTo>
                <a:cubicBezTo>
                  <a:pt x="7583606" y="179520"/>
                  <a:pt x="7847463" y="206815"/>
                  <a:pt x="8134066" y="202266"/>
                </a:cubicBezTo>
                <a:cubicBezTo>
                  <a:pt x="8420669" y="197717"/>
                  <a:pt x="8802806" y="138577"/>
                  <a:pt x="8980227" y="120380"/>
                </a:cubicBezTo>
                <a:cubicBezTo>
                  <a:pt x="9157648" y="102183"/>
                  <a:pt x="9150824" y="99908"/>
                  <a:pt x="9198591" y="93084"/>
                </a:cubicBezTo>
                <a:cubicBezTo>
                  <a:pt x="9246358" y="86260"/>
                  <a:pt x="9248633" y="86260"/>
                  <a:pt x="9266830" y="79436"/>
                </a:cubicBezTo>
                <a:cubicBezTo>
                  <a:pt x="9285027" y="72612"/>
                  <a:pt x="9307773" y="52141"/>
                  <a:pt x="9307773" y="52141"/>
                </a:cubicBezTo>
              </a:path>
            </a:pathLst>
          </a:custGeom>
          <a:noFill/>
          <a:ln w="127000" cap="rnd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496334" y="2990127"/>
            <a:ext cx="296156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effectLst>
                  <a:outerShdw blurRad="101600" algn="ctr" rotWithShape="0">
                    <a:prstClr val="black"/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Obsidian #1</a:t>
            </a:r>
            <a:endParaRPr lang="en-US" sz="2400" b="1" i="1" dirty="0">
              <a:solidFill>
                <a:srgbClr val="FF0000"/>
              </a:solidFill>
              <a:effectLst>
                <a:outerShdw blurRad="101600" algn="ctr" rotWithShape="0">
                  <a:prstClr val="black"/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71396" y="1295107"/>
            <a:ext cx="2811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accent2"/>
                </a:solidFill>
                <a:effectLst>
                  <a:outerShdw blurRad="101600" algn="ctr" rotWithShape="0">
                    <a:schemeClr val="bg1"/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Obsidian #3</a:t>
            </a:r>
            <a:endParaRPr lang="en-US" sz="2400" b="1" i="1" dirty="0">
              <a:solidFill>
                <a:schemeClr val="accent2"/>
              </a:solidFill>
              <a:effectLst>
                <a:outerShdw blurRad="101600" algn="ctr" rotWithShape="0">
                  <a:schemeClr val="bg1"/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96334" y="2169990"/>
            <a:ext cx="2811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FF00"/>
                </a:solidFill>
                <a:effectLst>
                  <a:outerShdw blurRad="101600" algn="ctr" rotWithShape="0">
                    <a:prstClr val="black"/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Obsidian #2</a:t>
            </a:r>
            <a:endParaRPr lang="en-US" sz="2400" b="1" i="1" dirty="0">
              <a:solidFill>
                <a:srgbClr val="FFFF00"/>
              </a:solidFill>
              <a:effectLst>
                <a:outerShdw blurRad="101600" algn="ctr" rotWithShape="0">
                  <a:prstClr val="black"/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29399" y="4336319"/>
            <a:ext cx="560412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101600" algn="ctr" rotWithShape="0">
                    <a:prstClr val="black"/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x 40.27448º N, 44.71146º E, 1660 m</a:t>
            </a:r>
            <a:endParaRPr lang="en-US" sz="2400" b="1" dirty="0">
              <a:solidFill>
                <a:schemeClr val="bg1"/>
              </a:solidFill>
              <a:effectLst>
                <a:outerShdw blurRad="101600" algn="ctr" rotWithShape="0">
                  <a:prstClr val="black"/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75" y="3961542"/>
            <a:ext cx="2506131" cy="250613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13475" y="3996267"/>
            <a:ext cx="2506131" cy="2506131"/>
          </a:xfrm>
          <a:prstGeom prst="ellipse">
            <a:avLst/>
          </a:prstGeom>
          <a:noFill/>
          <a:ln w="1270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37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83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" name="Barozh 12"/>
          <p:cNvSpPr txBox="1"/>
          <p:nvPr/>
        </p:nvSpPr>
        <p:spPr>
          <a:xfrm>
            <a:off x="220123" y="94726"/>
            <a:ext cx="6598966" cy="564578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>
            <a:spAutoFit/>
          </a:bodyPr>
          <a:lstStyle>
            <a:lvl1pPr algn="l">
              <a:defRPr sz="72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en-US" sz="3200" b="1" dirty="0" err="1" smtClean="0">
                <a:solidFill>
                  <a:schemeClr val="bg1"/>
                </a:solidFill>
                <a:effectLst>
                  <a:glow rad="12700">
                    <a:schemeClr val="tx1">
                      <a:alpha val="90000"/>
                    </a:schemeClr>
                  </a:glow>
                  <a:outerShdw blurRad="190500" algn="ctr" rotWithShape="0">
                    <a:prstClr val="black">
                      <a:alpha val="8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Lusakert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12700">
                    <a:schemeClr val="tx1">
                      <a:alpha val="90000"/>
                    </a:schemeClr>
                  </a:glow>
                  <a:outerShdw blurRad="190500" algn="ctr" rotWithShape="0">
                    <a:prstClr val="black">
                      <a:alpha val="8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, Armenia</a:t>
            </a:r>
            <a:endParaRPr sz="3200" b="1" dirty="0">
              <a:solidFill>
                <a:schemeClr val="bg1"/>
              </a:solidFill>
              <a:effectLst>
                <a:glow rad="12700">
                  <a:schemeClr val="tx1">
                    <a:alpha val="90000"/>
                  </a:schemeClr>
                </a:glow>
                <a:outerShdw blurRad="190500" algn="ctr" rotWithShape="0">
                  <a:prstClr val="black">
                    <a:alpha val="80000"/>
                  </a:prst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161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" name="LKT Profile 4 03 copy.png" descr="LKT Profile 4 03 copy.png"/>
          <p:cNvPicPr>
            <a:picLocks noChangeAspect="1"/>
          </p:cNvPicPr>
          <p:nvPr/>
        </p:nvPicPr>
        <p:blipFill rotWithShape="1">
          <a:blip r:embed="rId2">
            <a:extLst/>
          </a:blip>
          <a:srcRect t="7672"/>
          <a:stretch/>
        </p:blipFill>
        <p:spPr>
          <a:xfrm>
            <a:off x="152885" y="979662"/>
            <a:ext cx="8868349" cy="5590071"/>
          </a:xfrm>
          <a:prstGeom prst="rect">
            <a:avLst/>
          </a:prstGeom>
          <a:ln w="12700">
            <a:miter lim="400000"/>
          </a:ln>
        </p:spPr>
      </p:pic>
      <p:sp>
        <p:nvSpPr>
          <p:cNvPr id="771" name="Obsidian"/>
          <p:cNvSpPr txBox="1"/>
          <p:nvPr/>
        </p:nvSpPr>
        <p:spPr>
          <a:xfrm>
            <a:off x="5740306" y="2188595"/>
            <a:ext cx="907301" cy="3059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>
            <a:lvl1pPr algn="l">
              <a:defRPr sz="27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519"/>
              <a:t>Obsidian</a:t>
            </a:r>
          </a:p>
        </p:txBody>
      </p:sp>
      <p:sp>
        <p:nvSpPr>
          <p:cNvPr id="5" name="Barozh 12"/>
          <p:cNvSpPr txBox="1"/>
          <p:nvPr/>
        </p:nvSpPr>
        <p:spPr>
          <a:xfrm>
            <a:off x="220123" y="94726"/>
            <a:ext cx="6598966" cy="564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>
            <a:spAutoFit/>
          </a:bodyPr>
          <a:lstStyle>
            <a:lvl1pPr algn="l">
              <a:defRPr sz="72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en-US" sz="3200" b="1" dirty="0" err="1" smtClean="0">
                <a:latin typeface="Century Gothic" charset="0"/>
                <a:ea typeface="Century Gothic" charset="0"/>
                <a:cs typeface="Century Gothic" charset="0"/>
              </a:rPr>
              <a:t>Lusakert</a:t>
            </a:r>
            <a:r>
              <a:rPr lang="en-US" sz="3200" b="1" dirty="0" smtClean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3200" b="1" dirty="0" smtClean="0">
                <a:latin typeface="Century Gothic" charset="0"/>
                <a:ea typeface="Century Gothic" charset="0"/>
                <a:cs typeface="Century Gothic" charset="0"/>
              </a:rPr>
              <a:t>• Profile 4</a:t>
            </a:r>
            <a:endParaRPr sz="32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306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45" y="274294"/>
            <a:ext cx="7060557" cy="63094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080" y="1964936"/>
            <a:ext cx="3454865" cy="292812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4139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451" y="239485"/>
            <a:ext cx="2655605" cy="2655605"/>
          </a:xfrm>
          <a:prstGeom prst="rect">
            <a:avLst/>
          </a:prstGeom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5" name="Straight Arrow Connector 4"/>
          <p:cNvCxnSpPr/>
          <p:nvPr/>
        </p:nvCxnSpPr>
        <p:spPr>
          <a:xfrm flipH="1">
            <a:off x="3352800" y="2928257"/>
            <a:ext cx="304800" cy="43543"/>
          </a:xfrm>
          <a:prstGeom prst="straightConnector1">
            <a:avLst/>
          </a:prstGeom>
          <a:ln w="44450">
            <a:solidFill>
              <a:srgbClr val="01189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3352801" y="2971802"/>
            <a:ext cx="1274804" cy="877328"/>
          </a:xfrm>
          <a:prstGeom prst="straightConnector1">
            <a:avLst/>
          </a:prstGeom>
          <a:ln w="44450">
            <a:solidFill>
              <a:srgbClr val="502C04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3352801" y="2971801"/>
            <a:ext cx="3585518" cy="2137718"/>
          </a:xfrm>
          <a:prstGeom prst="straightConnector1">
            <a:avLst/>
          </a:prstGeom>
          <a:ln w="44450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042087" y="2971798"/>
            <a:ext cx="2310713" cy="77232"/>
          </a:xfrm>
          <a:prstGeom prst="straightConnector1">
            <a:avLst/>
          </a:prstGeom>
          <a:ln w="44450">
            <a:solidFill>
              <a:srgbClr val="FF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042087" y="2912665"/>
            <a:ext cx="2310713" cy="65310"/>
          </a:xfrm>
          <a:prstGeom prst="straightConnector1">
            <a:avLst/>
          </a:prstGeom>
          <a:ln w="44450">
            <a:solidFill>
              <a:srgbClr val="FF8E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268362" y="1711412"/>
            <a:ext cx="112240" cy="1257150"/>
          </a:xfrm>
          <a:prstGeom prst="straightConnector1">
            <a:avLst/>
          </a:prstGeom>
          <a:ln w="44450">
            <a:solidFill>
              <a:srgbClr val="9452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862869" y="1688170"/>
            <a:ext cx="501773" cy="1280392"/>
          </a:xfrm>
          <a:prstGeom prst="straightConnector1">
            <a:avLst/>
          </a:prstGeom>
          <a:ln w="44450">
            <a:solidFill>
              <a:srgbClr val="31683A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161150" y="2059511"/>
            <a:ext cx="207785" cy="899050"/>
          </a:xfrm>
          <a:prstGeom prst="straightConnector1">
            <a:avLst/>
          </a:prstGeom>
          <a:ln w="44450">
            <a:solidFill>
              <a:srgbClr val="9411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Barozh 12"/>
          <p:cNvSpPr txBox="1"/>
          <p:nvPr/>
        </p:nvSpPr>
        <p:spPr>
          <a:xfrm>
            <a:off x="560528" y="3044666"/>
            <a:ext cx="2858759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>
            <a:spAutoFit/>
          </a:bodyPr>
          <a:lstStyle>
            <a:lvl1pPr algn="l">
              <a:defRPr sz="72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algn="r"/>
            <a:r>
              <a:rPr lang="en-US" sz="1800" b="1" smtClean="0">
                <a:effectLst>
                  <a:outerShdw blurRad="63500" algn="ctr" rotWithShape="0">
                    <a:schemeClr val="accent4">
                      <a:lumMod val="20000"/>
                      <a:lumOff val="80000"/>
                    </a:scheme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Lusakert</a:t>
            </a:r>
            <a:endParaRPr sz="1800" b="1" dirty="0">
              <a:effectLst>
                <a:outerShdw blurRad="63500" algn="ctr" rotWithShape="0">
                  <a:schemeClr val="accent4">
                    <a:lumMod val="20000"/>
                    <a:lumOff val="80000"/>
                  </a:scheme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16" name="Straight Arrow Connector 15"/>
          <p:cNvCxnSpPr>
            <a:endCxn id="28" idx="1"/>
          </p:cNvCxnSpPr>
          <p:nvPr/>
        </p:nvCxnSpPr>
        <p:spPr>
          <a:xfrm flipH="1" flipV="1">
            <a:off x="3293283" y="2961834"/>
            <a:ext cx="1334322" cy="962466"/>
          </a:xfrm>
          <a:prstGeom prst="straightConnector1">
            <a:avLst/>
          </a:prstGeom>
          <a:ln w="44450">
            <a:solidFill>
              <a:srgbClr val="9437FF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28" idx="1"/>
          </p:cNvCxnSpPr>
          <p:nvPr/>
        </p:nvCxnSpPr>
        <p:spPr>
          <a:xfrm flipH="1" flipV="1">
            <a:off x="3293283" y="2961834"/>
            <a:ext cx="500238" cy="80356"/>
          </a:xfrm>
          <a:prstGeom prst="straightConnector1">
            <a:avLst/>
          </a:prstGeom>
          <a:ln w="44450">
            <a:solidFill>
              <a:srgbClr val="929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3352802" y="2964052"/>
            <a:ext cx="442254" cy="177336"/>
          </a:xfrm>
          <a:prstGeom prst="straightConnector1">
            <a:avLst/>
          </a:prstGeom>
          <a:ln w="44450">
            <a:solidFill>
              <a:srgbClr val="00B0F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293283" y="2895090"/>
            <a:ext cx="133488" cy="133488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768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7" r="-1" b="16120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01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3" t="5103" r="4540" b="375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0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547" y="706031"/>
            <a:ext cx="3894907" cy="3818537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614241" y="4360748"/>
            <a:ext cx="7875765" cy="210183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1600" dirty="0" smtClean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2252" y="4662262"/>
            <a:ext cx="8059496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Y</a:t>
            </a:r>
            <a:r>
              <a:rPr lang="en-US" sz="4400" dirty="0" smtClean="0">
                <a:latin typeface="Century Gothic" charset="0"/>
                <a:ea typeface="Century Gothic" charset="0"/>
                <a:cs typeface="Century Gothic" charset="0"/>
              </a:rPr>
              <a:t>ale </a:t>
            </a:r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A</a:t>
            </a:r>
            <a:r>
              <a:rPr lang="en-US" sz="4400" dirty="0" smtClean="0">
                <a:latin typeface="Century Gothic" charset="0"/>
                <a:ea typeface="Century Gothic" charset="0"/>
                <a:cs typeface="Century Gothic" charset="0"/>
              </a:rPr>
              <a:t>rchaeological </a:t>
            </a:r>
          </a:p>
          <a:p>
            <a:pPr algn="ctr"/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X</a:t>
            </a:r>
            <a:r>
              <a:rPr lang="en-US" sz="4400" dirty="0" smtClean="0">
                <a:latin typeface="Century Gothic" charset="0"/>
                <a:ea typeface="Century Gothic" charset="0"/>
                <a:cs typeface="Century Gothic" charset="0"/>
              </a:rPr>
              <a:t>RF </a:t>
            </a:r>
            <a:r>
              <a:rPr lang="en-US" sz="4400" dirty="0" err="1" smtClean="0">
                <a:latin typeface="Century Gothic" charset="0"/>
                <a:ea typeface="Century Gothic" charset="0"/>
                <a:cs typeface="Century Gothic" charset="0"/>
              </a:rPr>
              <a:t>E</a:t>
            </a:r>
            <a:r>
              <a:rPr lang="en-US" sz="4400" b="1" dirty="0" err="1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x</a:t>
            </a:r>
            <a:r>
              <a:rPr lang="en-US" sz="4400" dirty="0" err="1" smtClean="0">
                <a:latin typeface="Century Gothic" charset="0"/>
                <a:ea typeface="Century Gothic" charset="0"/>
                <a:cs typeface="Century Gothic" charset="0"/>
              </a:rPr>
              <a:t>oLab</a:t>
            </a:r>
            <a:r>
              <a:rPr lang="en-US" sz="4400" dirty="0" smtClean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4400" b="1" dirty="0" smtClean="0">
                <a:latin typeface="Century Gothic" charset="0"/>
                <a:ea typeface="Century Gothic" charset="0"/>
                <a:cs typeface="Century Gothic" charset="0"/>
              </a:rPr>
              <a:t>• </a:t>
            </a:r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YAXX</a:t>
            </a:r>
          </a:p>
        </p:txBody>
      </p:sp>
    </p:spTree>
    <p:extLst>
      <p:ext uri="{BB962C8B-B14F-4D97-AF65-F5344CB8AC3E}">
        <p14:creationId xmlns:p14="http://schemas.microsoft.com/office/powerpoint/2010/main" val="1905090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8005" b="79"/>
          <a:stretch/>
        </p:blipFill>
        <p:spPr>
          <a:xfrm>
            <a:off x="241301" y="3469102"/>
            <a:ext cx="2117914" cy="30671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5" t="12325" r="6789" b="5351"/>
          <a:stretch/>
        </p:blipFill>
        <p:spPr>
          <a:xfrm>
            <a:off x="2420937" y="3469102"/>
            <a:ext cx="2117915" cy="30671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4" r="12738" b="-2"/>
          <a:stretch/>
        </p:blipFill>
        <p:spPr>
          <a:xfrm>
            <a:off x="4600575" y="321732"/>
            <a:ext cx="4302123" cy="62145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40" t="16229" r="1173" b="6038"/>
          <a:stretch/>
        </p:blipFill>
        <p:spPr>
          <a:xfrm>
            <a:off x="241301" y="321732"/>
            <a:ext cx="4297551" cy="306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3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1" t="8383" r="7067" b="11393"/>
          <a:stretch/>
        </p:blipFill>
        <p:spPr>
          <a:xfrm>
            <a:off x="241297" y="321732"/>
            <a:ext cx="4296411" cy="30791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0" t="6683" r="8874" b="19107"/>
          <a:stretch/>
        </p:blipFill>
        <p:spPr>
          <a:xfrm>
            <a:off x="241297" y="3489158"/>
            <a:ext cx="4296411" cy="30471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6" t="16304" r="10893" b="-2"/>
          <a:stretch/>
        </p:blipFill>
        <p:spPr>
          <a:xfrm>
            <a:off x="4606292" y="321732"/>
            <a:ext cx="4296410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7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674400"/>
            <a:ext cx="6705600" cy="55092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 dirty="0" smtClean="0">
                <a:latin typeface="Century Gothic" charset="0"/>
                <a:ea typeface="Century Gothic" charset="0"/>
                <a:cs typeface="Century Gothic" charset="0"/>
              </a:rPr>
              <a:t>Work where </a:t>
            </a:r>
          </a:p>
          <a:p>
            <a:pPr algn="ctr"/>
            <a:r>
              <a:rPr lang="en-US" sz="4400" dirty="0" smtClean="0">
                <a:latin typeface="Century Gothic" charset="0"/>
                <a:ea typeface="Century Gothic" charset="0"/>
                <a:cs typeface="Century Gothic" charset="0"/>
              </a:rPr>
              <a:t>we couldn’t before</a:t>
            </a:r>
          </a:p>
          <a:p>
            <a:pPr algn="ctr"/>
            <a:endParaRPr lang="en-US" sz="4400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en-US" sz="4400" b="1" dirty="0" smtClean="0">
                <a:latin typeface="Century Gothic" charset="0"/>
                <a:ea typeface="Century Gothic" charset="0"/>
                <a:cs typeface="Century Gothic" charset="0"/>
              </a:rPr>
              <a:t>Answer questions </a:t>
            </a:r>
          </a:p>
          <a:p>
            <a:pPr algn="ctr"/>
            <a:r>
              <a:rPr lang="en-US" sz="4400" dirty="0" smtClean="0">
                <a:latin typeface="Century Gothic" charset="0"/>
                <a:ea typeface="Century Gothic" charset="0"/>
                <a:cs typeface="Century Gothic" charset="0"/>
              </a:rPr>
              <a:t>we couldn’t before</a:t>
            </a:r>
          </a:p>
          <a:p>
            <a:pPr algn="ctr"/>
            <a:endParaRPr lang="en-US" sz="4400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en-US" sz="4400" b="1" dirty="0" smtClean="0">
                <a:latin typeface="Century Gothic" charset="0"/>
                <a:ea typeface="Century Gothic" charset="0"/>
                <a:cs typeface="Century Gothic" charset="0"/>
              </a:rPr>
              <a:t>Include people </a:t>
            </a:r>
          </a:p>
          <a:p>
            <a:pPr algn="ctr"/>
            <a:r>
              <a:rPr lang="en-US" sz="4400" dirty="0" smtClean="0">
                <a:latin typeface="Century Gothic" charset="0"/>
                <a:ea typeface="Century Gothic" charset="0"/>
                <a:cs typeface="Century Gothic" charset="0"/>
              </a:rPr>
              <a:t>who weren’t before</a:t>
            </a:r>
            <a:endParaRPr lang="en-US" sz="4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19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78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" r="8688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4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6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666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92" y="914405"/>
            <a:ext cx="3952342" cy="5029200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509" y="914405"/>
            <a:ext cx="3826263" cy="502920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996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09928" y="5797296"/>
            <a:ext cx="72786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  <a:effectLst>
                  <a:glow rad="50800">
                    <a:schemeClr val="tx1">
                      <a:alpha val="51000"/>
                    </a:schemeClr>
                  </a:glow>
                </a:effectLst>
                <a:latin typeface="Century Gothic" charset="0"/>
                <a:ea typeface="Century Gothic" charset="0"/>
                <a:cs typeface="Century Gothic" charset="0"/>
              </a:rPr>
              <a:t>Institute for the Preservation of Cultural Heritage</a:t>
            </a:r>
          </a:p>
          <a:p>
            <a:pPr algn="r"/>
            <a:r>
              <a:rPr lang="en-US" sz="2800" b="1" i="1" dirty="0" smtClean="0">
                <a:solidFill>
                  <a:schemeClr val="bg1"/>
                </a:solidFill>
                <a:effectLst>
                  <a:glow rad="50800">
                    <a:schemeClr val="tx1">
                      <a:alpha val="51000"/>
                    </a:schemeClr>
                  </a:glow>
                </a:effectLst>
                <a:latin typeface="Century Gothic" charset="0"/>
                <a:ea typeface="Century Gothic" charset="0"/>
                <a:cs typeface="Century Gothic" charset="0"/>
              </a:rPr>
              <a:t>Technical Studies Laboratory</a:t>
            </a:r>
            <a:endParaRPr lang="en-US" sz="2800" b="1" i="1" dirty="0">
              <a:solidFill>
                <a:schemeClr val="bg1"/>
              </a:solidFill>
              <a:effectLst>
                <a:glow rad="50800">
                  <a:schemeClr val="tx1">
                    <a:alpha val="51000"/>
                  </a:schemeClr>
                </a:glo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4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4"/>
          <a:stretch/>
        </p:blipFill>
        <p:spPr>
          <a:xfrm>
            <a:off x="240033" y="320039"/>
            <a:ext cx="5173222" cy="41283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5" t="10" r="6984"/>
          <a:stretch/>
        </p:blipFill>
        <p:spPr>
          <a:xfrm>
            <a:off x="240033" y="4540158"/>
            <a:ext cx="1687068" cy="19978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50" t="-1" r="12714" b="336"/>
          <a:stretch/>
        </p:blipFill>
        <p:spPr>
          <a:xfrm>
            <a:off x="5465940" y="320039"/>
            <a:ext cx="3429469" cy="62179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31"/>
          <a:stretch/>
        </p:blipFill>
        <p:spPr>
          <a:xfrm>
            <a:off x="1979786" y="4540158"/>
            <a:ext cx="3433469" cy="199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6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2" t="12293" r="13450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6820" y="6078650"/>
            <a:ext cx="72786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 b="1" i="1" dirty="0" smtClean="0">
                <a:solidFill>
                  <a:schemeClr val="bg1"/>
                </a:solidFill>
                <a:effectLst>
                  <a:glow rad="12700">
                    <a:schemeClr val="tx1">
                      <a:lumMod val="65000"/>
                      <a:lumOff val="35000"/>
                      <a:alpha val="80000"/>
                    </a:schemeClr>
                  </a:glow>
                  <a:outerShdw blurRad="127000" algn="ctr" rotWithShape="0">
                    <a:schemeClr val="tx1">
                      <a:lumMod val="65000"/>
                      <a:lumOff val="35000"/>
                      <a:alpha val="85000"/>
                    </a:scheme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Lacquered YUAG objects</a:t>
            </a:r>
            <a:endParaRPr lang="en-US" sz="1700" b="1" i="1" dirty="0" smtClean="0">
              <a:solidFill>
                <a:schemeClr val="bg1"/>
              </a:solidFill>
              <a:effectLst>
                <a:glow rad="12700">
                  <a:schemeClr val="tx1">
                    <a:lumMod val="65000"/>
                    <a:lumOff val="35000"/>
                    <a:alpha val="80000"/>
                  </a:schemeClr>
                </a:glow>
                <a:outerShdw blurRad="127000" algn="ctr" rotWithShape="0">
                  <a:schemeClr val="tx1">
                    <a:lumMod val="65000"/>
                    <a:lumOff val="35000"/>
                    <a:alpha val="85000"/>
                  </a:scheme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  <a:p>
            <a:pPr algn="r"/>
            <a:r>
              <a:rPr lang="en-US" sz="2100" b="1" dirty="0" err="1">
                <a:solidFill>
                  <a:schemeClr val="bg1"/>
                </a:solidFill>
                <a:effectLst>
                  <a:glow rad="12700">
                    <a:schemeClr val="tx1">
                      <a:lumMod val="65000"/>
                      <a:lumOff val="35000"/>
                      <a:alpha val="80000"/>
                    </a:schemeClr>
                  </a:glow>
                  <a:outerShdw blurRad="127000" algn="ctr" rotWithShape="0">
                    <a:schemeClr val="tx1">
                      <a:lumMod val="65000"/>
                      <a:lumOff val="35000"/>
                      <a:alpha val="85000"/>
                    </a:scheme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Wurtele</a:t>
            </a:r>
            <a:r>
              <a:rPr lang="en-US" sz="2100" b="1" dirty="0">
                <a:solidFill>
                  <a:schemeClr val="bg1"/>
                </a:solidFill>
                <a:effectLst>
                  <a:glow rad="12700">
                    <a:schemeClr val="tx1">
                      <a:lumMod val="65000"/>
                      <a:lumOff val="35000"/>
                      <a:alpha val="80000"/>
                    </a:schemeClr>
                  </a:glow>
                  <a:outerShdw blurRad="127000" algn="ctr" rotWithShape="0">
                    <a:schemeClr val="tx1">
                      <a:lumMod val="65000"/>
                      <a:lumOff val="35000"/>
                      <a:alpha val="85000"/>
                    </a:scheme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 Study </a:t>
            </a:r>
            <a:r>
              <a:rPr lang="en-US" sz="2100" b="1" dirty="0" smtClean="0">
                <a:solidFill>
                  <a:schemeClr val="bg1"/>
                </a:solidFill>
                <a:effectLst>
                  <a:glow rad="12700">
                    <a:schemeClr val="tx1">
                      <a:lumMod val="65000"/>
                      <a:lumOff val="35000"/>
                      <a:alpha val="80000"/>
                    </a:schemeClr>
                  </a:glow>
                  <a:outerShdw blurRad="127000" algn="ctr" rotWithShape="0">
                    <a:schemeClr val="tx1">
                      <a:lumMod val="65000"/>
                      <a:lumOff val="35000"/>
                      <a:alpha val="85000"/>
                    </a:scheme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Center</a:t>
            </a:r>
            <a:endParaRPr lang="en-US" sz="2100" b="1" dirty="0">
              <a:solidFill>
                <a:schemeClr val="bg1"/>
              </a:solidFill>
              <a:effectLst>
                <a:glow rad="12700">
                  <a:schemeClr val="tx1">
                    <a:lumMod val="65000"/>
                    <a:lumOff val="35000"/>
                    <a:alpha val="80000"/>
                  </a:schemeClr>
                </a:glow>
                <a:outerShdw blurRad="127000" algn="ctr" rotWithShape="0">
                  <a:schemeClr val="tx1">
                    <a:lumMod val="65000"/>
                    <a:lumOff val="35000"/>
                    <a:alpha val="85000"/>
                  </a:scheme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15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0" t="3239" r="5576" b="9017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80266" y="6406896"/>
            <a:ext cx="727862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 b="1" i="1" dirty="0" smtClean="0">
                <a:solidFill>
                  <a:schemeClr val="bg1"/>
                </a:solidFill>
                <a:effectLst>
                  <a:glow rad="12700">
                    <a:schemeClr val="tx1">
                      <a:alpha val="80000"/>
                    </a:schemeClr>
                  </a:glow>
                  <a:outerShdw blurRad="127000" algn="ctr" rotWithShape="0">
                    <a:schemeClr val="tx1">
                      <a:alpha val="85000"/>
                    </a:scheme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Tell </a:t>
            </a:r>
            <a:r>
              <a:rPr lang="en-US" sz="1700" b="1" i="1" dirty="0" err="1" smtClean="0">
                <a:solidFill>
                  <a:schemeClr val="bg1"/>
                </a:solidFill>
                <a:effectLst>
                  <a:glow rad="12700">
                    <a:schemeClr val="tx1">
                      <a:alpha val="80000"/>
                    </a:schemeClr>
                  </a:glow>
                  <a:outerShdw blurRad="127000" algn="ctr" rotWithShape="0">
                    <a:schemeClr val="tx1">
                      <a:alpha val="85000"/>
                    </a:scheme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Mozan</a:t>
            </a:r>
            <a:r>
              <a:rPr lang="en-US" sz="1700" b="1" i="1" dirty="0" smtClean="0">
                <a:solidFill>
                  <a:schemeClr val="bg1"/>
                </a:solidFill>
                <a:effectLst>
                  <a:glow rad="12700">
                    <a:schemeClr val="tx1">
                      <a:alpha val="80000"/>
                    </a:schemeClr>
                  </a:glow>
                  <a:outerShdw blurRad="127000" algn="ctr" rotWithShape="0">
                    <a:schemeClr val="tx1">
                      <a:alpha val="85000"/>
                    </a:scheme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 archaeological field house</a:t>
            </a:r>
            <a:endParaRPr lang="en-US" sz="1700" b="1" i="1" dirty="0" smtClean="0">
              <a:solidFill>
                <a:schemeClr val="bg1"/>
              </a:solidFill>
              <a:effectLst>
                <a:glow rad="12700">
                  <a:schemeClr val="tx1">
                    <a:alpha val="80000"/>
                  </a:schemeClr>
                </a:glow>
                <a:outerShdw blurRad="127000" algn="ctr" rotWithShape="0">
                  <a:schemeClr val="tx1">
                    <a:alpha val="85000"/>
                  </a:scheme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49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2141</TotalTime>
  <Words>205</Words>
  <Application>Microsoft Macintosh PowerPoint</Application>
  <PresentationFormat>On-screen Show (4:3)</PresentationFormat>
  <Paragraphs>93</Paragraphs>
  <Slides>45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Calibri</vt:lpstr>
      <vt:lpstr>Calibri Light</vt:lpstr>
      <vt:lpstr>Cambria</vt:lpstr>
      <vt:lpstr>Century Gothic</vt:lpstr>
      <vt:lpstr>Helvetica</vt:lpstr>
      <vt:lpstr>Helvetica Neue</vt:lpstr>
      <vt:lpstr>Helvetica Neue Light</vt:lpstr>
      <vt:lpstr>Helvetica Neue Medium</vt:lpstr>
      <vt:lpstr>Helvetica Neue Thin</vt:lpstr>
      <vt:lpstr>Arial</vt:lpstr>
      <vt:lpstr>Office Theme</vt:lpstr>
      <vt:lpstr>Archaeological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Archaeological</dc:title>
  <dc:creator>Ellery E Frahm</dc:creator>
  <cp:lastModifiedBy>Ellery E Frahm</cp:lastModifiedBy>
  <cp:revision>120</cp:revision>
  <dcterms:created xsi:type="dcterms:W3CDTF">2018-11-14T14:46:53Z</dcterms:created>
  <dcterms:modified xsi:type="dcterms:W3CDTF">2018-11-16T03:08:45Z</dcterms:modified>
</cp:coreProperties>
</file>